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08" r:id="rId2"/>
  </p:sldMasterIdLst>
  <p:notesMasterIdLst>
    <p:notesMasterId r:id="rId58"/>
  </p:notesMasterIdLst>
  <p:handoutMasterIdLst>
    <p:handoutMasterId r:id="rId59"/>
  </p:handoutMasterIdLst>
  <p:sldIdLst>
    <p:sldId id="258" r:id="rId3"/>
    <p:sldId id="294" r:id="rId4"/>
    <p:sldId id="382" r:id="rId5"/>
    <p:sldId id="431" r:id="rId6"/>
    <p:sldId id="432" r:id="rId7"/>
    <p:sldId id="433" r:id="rId8"/>
    <p:sldId id="434" r:id="rId9"/>
    <p:sldId id="435" r:id="rId10"/>
    <p:sldId id="436" r:id="rId11"/>
    <p:sldId id="383" r:id="rId12"/>
    <p:sldId id="425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429" r:id="rId22"/>
    <p:sldId id="430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7" r:id="rId37"/>
    <p:sldId id="408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10" r:id="rId50"/>
    <p:sldId id="411" r:id="rId51"/>
    <p:sldId id="412" r:id="rId52"/>
    <p:sldId id="413" r:id="rId53"/>
    <p:sldId id="428" r:id="rId54"/>
    <p:sldId id="426" r:id="rId55"/>
    <p:sldId id="427" r:id="rId56"/>
    <p:sldId id="324" r:id="rId57"/>
  </p:sldIdLst>
  <p:sldSz cx="9144000" cy="6858000" type="screen4x3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F"/>
    <a:srgbClr val="FF00FF"/>
    <a:srgbClr val="FF3300"/>
    <a:srgbClr val="E46C0A"/>
    <a:srgbClr val="909090"/>
    <a:srgbClr val="615C5C"/>
    <a:srgbClr val="939393"/>
    <a:srgbClr val="00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105" autoAdjust="0"/>
    <p:restoredTop sz="92821" autoAdjust="0"/>
  </p:normalViewPr>
  <p:slideViewPr>
    <p:cSldViewPr>
      <p:cViewPr varScale="1">
        <p:scale>
          <a:sx n="73" d="100"/>
          <a:sy n="73" d="100"/>
        </p:scale>
        <p:origin x="-1326" y="-96"/>
      </p:cViewPr>
      <p:guideLst>
        <p:guide orient="horz" pos="480"/>
        <p:guide orient="horz" pos="2448"/>
        <p:guide orient="horz" pos="1152"/>
        <p:guide orient="horz" pos="720"/>
        <p:guide orient="horz" pos="912"/>
        <p:guide orient="horz" pos="3888"/>
        <p:guide orient="horz" pos="3600"/>
        <p:guide pos="2880"/>
        <p:guide pos="336"/>
        <p:guide pos="4896"/>
        <p:guide pos="5424"/>
        <p:guide pos="3408"/>
        <p:guide pos="31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92" y="-72"/>
      </p:cViewPr>
      <p:guideLst>
        <p:guide orient="horz" pos="3131"/>
        <p:guide pos="214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6.xml"/><Relationship Id="rId13" Type="http://schemas.openxmlformats.org/officeDocument/2006/relationships/slide" Target="slides/slide51.xml"/><Relationship Id="rId3" Type="http://schemas.openxmlformats.org/officeDocument/2006/relationships/slide" Target="slides/slide30.xml"/><Relationship Id="rId7" Type="http://schemas.openxmlformats.org/officeDocument/2006/relationships/slide" Target="slides/slide35.xml"/><Relationship Id="rId12" Type="http://schemas.openxmlformats.org/officeDocument/2006/relationships/slide" Target="slides/slide50.xml"/><Relationship Id="rId2" Type="http://schemas.openxmlformats.org/officeDocument/2006/relationships/slide" Target="slides/slide28.xml"/><Relationship Id="rId1" Type="http://schemas.openxmlformats.org/officeDocument/2006/relationships/slide" Target="slides/slide25.xml"/><Relationship Id="rId6" Type="http://schemas.openxmlformats.org/officeDocument/2006/relationships/slide" Target="slides/slide33.xml"/><Relationship Id="rId11" Type="http://schemas.openxmlformats.org/officeDocument/2006/relationships/slide" Target="slides/slide49.xml"/><Relationship Id="rId5" Type="http://schemas.openxmlformats.org/officeDocument/2006/relationships/slide" Target="slides/slide32.xml"/><Relationship Id="rId10" Type="http://schemas.openxmlformats.org/officeDocument/2006/relationships/slide" Target="slides/slide48.xml"/><Relationship Id="rId4" Type="http://schemas.openxmlformats.org/officeDocument/2006/relationships/slide" Target="slides/slide31.xml"/><Relationship Id="rId9" Type="http://schemas.openxmlformats.org/officeDocument/2006/relationships/slide" Target="slides/slide47.xml"/><Relationship Id="rId14" Type="http://schemas.openxmlformats.org/officeDocument/2006/relationships/slide" Target="slides/slide5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66.emf"/><Relationship Id="rId6" Type="http://schemas.openxmlformats.org/officeDocument/2006/relationships/image" Target="../media/image64.emf"/><Relationship Id="rId5" Type="http://schemas.openxmlformats.org/officeDocument/2006/relationships/image" Target="../media/image61.emf"/><Relationship Id="rId4" Type="http://schemas.openxmlformats.org/officeDocument/2006/relationships/image" Target="../media/image58.emf"/><Relationship Id="rId9" Type="http://schemas.openxmlformats.org/officeDocument/2006/relationships/image" Target="../media/image69.e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image" Target="../media/image62.emf"/><Relationship Id="rId1" Type="http://schemas.openxmlformats.org/officeDocument/2006/relationships/image" Target="../media/image71.emf"/><Relationship Id="rId6" Type="http://schemas.openxmlformats.org/officeDocument/2006/relationships/image" Target="../media/image64.emf"/><Relationship Id="rId5" Type="http://schemas.openxmlformats.org/officeDocument/2006/relationships/image" Target="../media/image61.emf"/><Relationship Id="rId4" Type="http://schemas.openxmlformats.org/officeDocument/2006/relationships/image" Target="../media/image5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62.emf"/><Relationship Id="rId1" Type="http://schemas.openxmlformats.org/officeDocument/2006/relationships/image" Target="../media/image72.emf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4" Type="http://schemas.openxmlformats.org/officeDocument/2006/relationships/image" Target="../media/image64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4.emf"/><Relationship Id="rId1" Type="http://schemas.openxmlformats.org/officeDocument/2006/relationships/image" Target="../media/image62.emf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8.emf"/><Relationship Id="rId1" Type="http://schemas.openxmlformats.org/officeDocument/2006/relationships/image" Target="../media/image63.emf"/><Relationship Id="rId5" Type="http://schemas.openxmlformats.org/officeDocument/2006/relationships/image" Target="../media/image73.emf"/><Relationship Id="rId4" Type="http://schemas.openxmlformats.org/officeDocument/2006/relationships/image" Target="../media/image6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4.emf"/><Relationship Id="rId4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30.w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8.emf"/><Relationship Id="rId1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5" Type="http://schemas.openxmlformats.org/officeDocument/2006/relationships/image" Target="../media/image64.emf"/><Relationship Id="rId4" Type="http://schemas.openxmlformats.org/officeDocument/2006/relationships/image" Target="../media/image6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Relationship Id="rId5" Type="http://schemas.openxmlformats.org/officeDocument/2006/relationships/image" Target="../media/image64.emf"/><Relationship Id="rId4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E7D06B1D-D8B2-4B68-84C2-2C4B2550E85D}" type="datetime1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9DE99EB6-CEDE-4D1B-B33C-CE2973642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2BE5A956-F79D-4D99-8F93-6296B527E490}" type="datetime1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6" charset="-128"/>
              </a:defRPr>
            </a:lvl1pPr>
          </a:lstStyle>
          <a:p>
            <a:pPr>
              <a:defRPr/>
            </a:pPr>
            <a:fld id="{2FC36C76-B5C8-4AD9-9647-C549E0ADB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869950" y="9028113"/>
            <a:ext cx="506571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©2008 Microsoft Corporation. All rights reserved.</a:t>
            </a:r>
          </a:p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This presentation is for informational purposes only. Microsoft makes no warranties, express or implied, in this summary.</a:t>
            </a:r>
            <a:endParaRPr lang="en-GB" sz="700" b="0">
              <a:solidFill>
                <a:srgbClr val="000000"/>
              </a:solidFill>
              <a:ea typeface="ＭＳ Ｐゴシック" pitchFamily="48" charset="-128"/>
            </a:endParaRPr>
          </a:p>
          <a:p>
            <a:pPr eaLnBrk="1" hangingPunct="1">
              <a:defRPr/>
            </a:pPr>
            <a:r>
              <a:rPr lang="en-GB" sz="700" b="0">
                <a:solidFill>
                  <a:srgbClr val="000000"/>
                </a:solidFill>
                <a:ea typeface="ＭＳ Ｐゴシック" pitchFamily="48" charset="-128"/>
              </a:rPr>
              <a:t>Microsoft, the Microsoft logo, Microsoft Live@edu, Windows Live, Hotmail, Microsoft Office, Outlook, and SmartScreen are either registered trademarks or trademarks of Microsoft Corporation in the United States and/or other countries. 11282-0308/MS-APAC</a:t>
            </a:r>
            <a:endParaRPr lang="en-US" sz="700">
              <a:ea typeface="ＭＳ Ｐゴシック" pitchFamily="4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CDA592-0334-416B-A302-BF156FC4FD65}" type="slidenum">
              <a:rPr lang="en-US" smtClean="0">
                <a:ea typeface="ＭＳ Ｐゴシック" charset="-128"/>
              </a:rPr>
              <a:pPr/>
              <a:t>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FE4478-BA13-443C-95B4-F3C13F14C7B2}" type="slidenum">
              <a:rPr lang="en-US" sz="1200" b="0"/>
              <a:pPr algn="r"/>
              <a:t>1</a:t>
            </a:fld>
            <a:endParaRPr lang="en-US" sz="1200" b="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0825B-4C14-4C61-A3B9-833F8CE93AD7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745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74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7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5CA74F-4EF5-41B9-8350-EC26CA5E7FDD}" type="slidenum">
              <a:rPr lang="en-US"/>
              <a:pPr/>
              <a:t>22</a:t>
            </a:fld>
            <a:endParaRPr lang="en-US"/>
          </a:p>
        </p:txBody>
      </p:sp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50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95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9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960D05-6ED8-48CF-90A1-BE0CBA89566D}" type="slidenum">
              <a:rPr lang="en-US"/>
              <a:pPr/>
              <a:t>23</a:t>
            </a:fld>
            <a:endParaRPr lang="en-US"/>
          </a:p>
        </p:txBody>
      </p:sp>
      <p:sp>
        <p:nvSpPr>
          <p:cNvPr id="15155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15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1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F81A9-08D0-4B01-9EDC-F21F16F59D9E}" type="slidenum">
              <a:rPr lang="en-US"/>
              <a:pPr/>
              <a:t>24</a:t>
            </a:fld>
            <a:endParaRPr lang="en-US"/>
          </a:p>
        </p:txBody>
      </p:sp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8F2D3E-A7DA-4F49-892D-C65BC5993670}" type="slidenum">
              <a:rPr lang="en-US"/>
              <a:pPr/>
              <a:t>25</a:t>
            </a:fld>
            <a:endParaRPr lang="en-US"/>
          </a:p>
        </p:txBody>
      </p:sp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16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116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44DE3-8B3E-460C-9314-C5B3D12ACAB1}" type="slidenum">
              <a:rPr lang="en-US"/>
              <a:pPr/>
              <a:t>28</a:t>
            </a:fld>
            <a:endParaRPr lang="en-US"/>
          </a:p>
        </p:txBody>
      </p:sp>
      <p:sp>
        <p:nvSpPr>
          <p:cNvPr id="12185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18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18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87D580-BC68-422C-A2D7-0D4B428C05D3}" type="slidenum">
              <a:rPr lang="en-US"/>
              <a:pPr/>
              <a:t>31</a:t>
            </a:fld>
            <a:endParaRPr lang="en-US"/>
          </a:p>
        </p:txBody>
      </p:sp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493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49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14D69-E3BE-44DC-A413-0420268348E6}" type="slidenum">
              <a:rPr lang="en-US"/>
              <a:pPr/>
              <a:t>33</a:t>
            </a:fld>
            <a:endParaRPr lang="en-US"/>
          </a:p>
        </p:txBody>
      </p:sp>
      <p:sp>
        <p:nvSpPr>
          <p:cNvPr id="12697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7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69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69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0F9D3A-9358-4BC9-9DA4-1F786B35197F}" type="slidenum">
              <a:rPr lang="en-US"/>
              <a:pPr/>
              <a:t>34</a:t>
            </a:fld>
            <a:endParaRPr lang="en-US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8838" y="325438"/>
            <a:ext cx="5113337" cy="38354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873" y="4405405"/>
            <a:ext cx="5784771" cy="4622827"/>
          </a:xfrm>
        </p:spPr>
        <p:txBody>
          <a:bodyPr lIns="86488" tIns="43244" rIns="86488" bIns="43244"/>
          <a:lstStyle/>
          <a:p>
            <a:r>
              <a:rPr lang="en-US" b="1"/>
              <a:t>Purpose:</a:t>
            </a:r>
            <a:r>
              <a:rPr lang="en-US"/>
              <a:t> This figure discusses application-layer protocols. </a:t>
            </a:r>
          </a:p>
          <a:p>
            <a:r>
              <a:rPr lang="en-US" b="1"/>
              <a:t>Emphasize:</a:t>
            </a:r>
            <a:r>
              <a:rPr lang="en-US"/>
              <a:t> The common network applications today include file transfer, remote login, network management, and e-mail.</a:t>
            </a:r>
          </a:p>
          <a:p>
            <a:r>
              <a:rPr lang="en-US"/>
              <a:t>We focus on TCP/IP in this course for several reasons: </a:t>
            </a:r>
          </a:p>
          <a:p>
            <a:pPr lvl="1"/>
            <a:r>
              <a:rPr lang="en-US"/>
              <a:t>TCP/IP is a universally available protocol and you will use it at work. </a:t>
            </a:r>
          </a:p>
          <a:p>
            <a:pPr lvl="1"/>
            <a:r>
              <a:rPr lang="en-US"/>
              <a:t>TCP/IP is a useful reference for understanding other protocols, because it includes elements that are representative of other protocols. </a:t>
            </a:r>
          </a:p>
          <a:p>
            <a:pPr lvl="1"/>
            <a:r>
              <a:rPr lang="en-US"/>
              <a:t>TCP/IP is important because the router uses it as a configuration tool. The router uses Telnet for remote configuration, TFTP to transfer configuration files and operating system images, and SNMP for network management. 	</a:t>
            </a:r>
          </a:p>
          <a:p>
            <a:r>
              <a:rPr lang="en-US" b="1"/>
              <a:t>Transition:</a:t>
            </a:r>
            <a:r>
              <a:rPr lang="en-US"/>
              <a:t> The next section moves down the model to discuss the transport layer.	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88B7F8-0DB7-4779-834B-B414EAE9DC3E}" type="slidenum">
              <a:rPr lang="en-US"/>
              <a:pPr/>
              <a:t>35</a:t>
            </a:fld>
            <a:endParaRPr lang="en-US"/>
          </a:p>
        </p:txBody>
      </p:sp>
      <p:sp>
        <p:nvSpPr>
          <p:cNvPr id="15360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36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3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815FE-0675-4990-B98D-8408837F914A}" type="slidenum">
              <a:rPr lang="en-US" smtClean="0">
                <a:ea typeface="ＭＳ Ｐゴシック" charset="-128"/>
              </a:rPr>
              <a:pPr/>
              <a:t>2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58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152436-CAFE-4354-8785-09E2C538264A}" type="slidenum">
              <a:rPr lang="en-US"/>
              <a:pPr/>
              <a:t>36</a:t>
            </a:fld>
            <a:endParaRPr lang="en-US"/>
          </a:p>
        </p:txBody>
      </p:sp>
      <p:sp>
        <p:nvSpPr>
          <p:cNvPr id="15565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56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5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79268D-5CBC-45E5-8E39-17491AE8D8ED}" type="slidenum">
              <a:rPr lang="en-US"/>
              <a:pPr/>
              <a:t>47</a:t>
            </a:fld>
            <a:endParaRPr lang="en-US"/>
          </a:p>
        </p:txBody>
      </p:sp>
      <p:sp>
        <p:nvSpPr>
          <p:cNvPr id="15769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69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770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77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A30B3-9725-4CDB-9A55-D21E064269E3}" type="slidenum">
              <a:rPr lang="en-US"/>
              <a:pPr/>
              <a:t>48</a:t>
            </a:fld>
            <a:endParaRPr lang="en-US"/>
          </a:p>
        </p:txBody>
      </p:sp>
      <p:sp>
        <p:nvSpPr>
          <p:cNvPr id="15974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974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9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3DDD4E-6FAC-4E4A-BB0A-703728710454}" type="slidenum">
              <a:rPr lang="en-US"/>
              <a:pPr/>
              <a:t>49</a:t>
            </a:fld>
            <a:endParaRPr lang="en-US"/>
          </a:p>
        </p:txBody>
      </p:sp>
      <p:sp>
        <p:nvSpPr>
          <p:cNvPr id="16384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384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38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24DB6-AC14-4B9A-B6EC-322565D12381}" type="slidenum">
              <a:rPr lang="en-US"/>
              <a:pPr/>
              <a:t>50</a:t>
            </a:fld>
            <a:endParaRPr lang="en-US"/>
          </a:p>
        </p:txBody>
      </p:sp>
      <p:sp>
        <p:nvSpPr>
          <p:cNvPr id="16589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589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5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F81E65-948C-495A-A41A-A2EBE1942C31}" type="slidenum">
              <a:rPr lang="en-US"/>
              <a:pPr/>
              <a:t>51</a:t>
            </a:fld>
            <a:endParaRPr lang="en-US"/>
          </a:p>
        </p:txBody>
      </p:sp>
      <p:sp>
        <p:nvSpPr>
          <p:cNvPr id="16793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9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7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AB8725-E24C-4F73-8540-4F73191CB2F6}" type="slidenum">
              <a:rPr lang="en-US"/>
              <a:pPr/>
              <a:t>53</a:t>
            </a:fld>
            <a:endParaRPr lang="en-US"/>
          </a:p>
        </p:txBody>
      </p:sp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902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290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63DEF7-8BCA-4871-921D-2762DEAC7983}" type="slidenum">
              <a:rPr lang="en-US"/>
              <a:pPr/>
              <a:t>54</a:t>
            </a:fld>
            <a:endParaRPr lang="en-US"/>
          </a:p>
        </p:txBody>
      </p:sp>
      <p:sp>
        <p:nvSpPr>
          <p:cNvPr id="16998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99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99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316DC-7C2D-40A3-9FF0-9F7E8434CCB5}" type="slidenum">
              <a:rPr lang="en-US" smtClean="0">
                <a:ea typeface="ＭＳ Ｐゴシック" charset="-128"/>
              </a:rPr>
              <a:pPr/>
              <a:t>55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CD005D-ABE2-4146-B130-FA66AB7CC2EE}" type="slidenum">
              <a:rPr lang="en-US"/>
              <a:pPr/>
              <a:t>12</a:t>
            </a:fld>
            <a:endParaRPr lang="en-US"/>
          </a:p>
        </p:txBody>
      </p:sp>
      <p:sp>
        <p:nvSpPr>
          <p:cNvPr id="11878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78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87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187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A155DE-7453-4833-A870-54468FB957DC}" type="slidenum">
              <a:rPr lang="en-US"/>
              <a:pPr/>
              <a:t>13</a:t>
            </a:fld>
            <a:endParaRPr lang="en-US"/>
          </a:p>
        </p:txBody>
      </p:sp>
      <p:sp>
        <p:nvSpPr>
          <p:cNvPr id="13517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51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35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1A586F-8756-4F06-A8A7-FAB73C26C4C8}" type="slidenum">
              <a:rPr lang="en-US"/>
              <a:pPr/>
              <a:t>14</a:t>
            </a:fld>
            <a:endParaRPr lang="en-US"/>
          </a:p>
        </p:txBody>
      </p:sp>
      <p:sp>
        <p:nvSpPr>
          <p:cNvPr id="13721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1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372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8EF295-538C-4FC2-973C-EE0805940F3E}" type="slidenum">
              <a:rPr lang="en-US"/>
              <a:pPr/>
              <a:t>15</a:t>
            </a:fld>
            <a:endParaRPr lang="en-US"/>
          </a:p>
        </p:txBody>
      </p:sp>
      <p:sp>
        <p:nvSpPr>
          <p:cNvPr id="13926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6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926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392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DA32E-BA7B-4267-B92B-55B6F9E368D5}" type="slidenum">
              <a:rPr lang="en-US"/>
              <a:pPr/>
              <a:t>16</a:t>
            </a:fld>
            <a:endParaRPr lang="en-US"/>
          </a:p>
        </p:txBody>
      </p:sp>
      <p:sp>
        <p:nvSpPr>
          <p:cNvPr id="14131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31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13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1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E72339-1370-46F0-8E41-B78C12A3448C}" type="slidenum">
              <a:rPr lang="en-US"/>
              <a:pPr/>
              <a:t>17</a:t>
            </a:fld>
            <a:endParaRPr lang="en-US"/>
          </a:p>
        </p:txBody>
      </p:sp>
      <p:sp>
        <p:nvSpPr>
          <p:cNvPr id="14336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36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3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3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DF2FAF-1E10-4E2B-8F79-A0A7372322B1}" type="slidenum">
              <a:rPr lang="en-US"/>
              <a:pPr/>
              <a:t>18</a:t>
            </a:fld>
            <a:endParaRPr lang="en-US"/>
          </a:p>
        </p:txBody>
      </p:sp>
      <p:sp>
        <p:nvSpPr>
          <p:cNvPr id="14541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54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5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15" tIns="44858" rIns="89715" bIns="44858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6" descr="bann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5" descr="banner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  <a:latin typeface="Segoe" pitchFamily="8" charset="0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8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431DBC19-DD8C-4BA4-875B-F96216C84717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68613" name="Rectangle 2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292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29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57200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55638" y="1781175"/>
            <a:ext cx="7940675" cy="3571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51CFF-E543-48D9-A5DE-452464674EFA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DA3D3-6DBD-423C-BD79-1A3B4B87B4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D52AD-A53A-461F-8F79-B480D1603A11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C96AF-1DDD-4A8C-9D2A-22620B02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9E4C-E943-4BFE-88DC-980EA47FC2EF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075C-65E6-45BE-BA6B-09EAADC7D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656B-DE1D-481E-A197-4552E86F753A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9CC7B-C4E0-4858-9B1A-EB1B6485A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18B8E-C6F0-431A-9C49-BF46C430A65A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49323-59BE-434C-9C5E-157D4C341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DA11-36CF-41C6-8C12-8ADE606AFE6C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2B16C-CA42-4925-A039-1B42CBB31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BAAB6-D427-491F-B62A-92D51EB000C9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DF038-537A-4D5B-AC9A-7C8FBEF7E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42C64-7BE3-4C0B-84CB-915DFD8D2628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2E39D-3015-43C3-A22E-0E66C2224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0F22E-6C1C-4F19-9F8E-B9DAE6D8C86F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C2A3C-8418-4404-B970-A10CDE10D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1F79-C340-4446-A571-77AF961C7DA5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39ED4-46B6-47E7-BF84-E2A4A1CB6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816E4-2533-48D3-BD20-B40F8E51FC17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A5934-CE14-4CB1-A4AC-AA94E76FC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6" descr="banner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5" descr="banner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7589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2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E2FFF7BB-A780-497E-BD67-EB265FAA58B0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" name="Rectangle 67589"/>
          <p:cNvSpPr>
            <a:spLocks noChangeArrowheads="1"/>
          </p:cNvSpPr>
          <p:nvPr userDrawn="1"/>
        </p:nvSpPr>
        <p:spPr bwMode="auto">
          <a:xfrm>
            <a:off x="5943600" y="6248401"/>
            <a:ext cx="297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600" b="0" i="1" smtClean="0">
                <a:solidFill>
                  <a:schemeClr val="bg1"/>
                </a:solidFill>
                <a:ea typeface="ＭＳ Ｐゴシック" pitchFamily="1" charset="-128"/>
              </a:rPr>
              <a:t>Huynh</a:t>
            </a:r>
            <a:r>
              <a:rPr lang="en-US" sz="1600" b="0" i="1" baseline="0" smtClean="0">
                <a:solidFill>
                  <a:schemeClr val="bg1"/>
                </a:solidFill>
                <a:ea typeface="ＭＳ Ｐゴシック" pitchFamily="1" charset="-128"/>
              </a:rPr>
              <a:t> Nguyen Chinh</a:t>
            </a:r>
            <a:endParaRPr lang="en-US" sz="1600" b="0" i="1">
              <a:solidFill>
                <a:schemeClr val="bg1"/>
              </a:solidFill>
              <a:ea typeface="ＭＳ Ｐゴシック" pitchFamily="1" charset="-128"/>
            </a:endParaRPr>
          </a:p>
          <a:p>
            <a:pPr algn="r" eaLnBrk="1" hangingPunct="1">
              <a:defRPr/>
            </a:pPr>
            <a:endParaRPr lang="en-US" sz="1600" b="0" i="1">
              <a:ea typeface="ＭＳ Ｐゴシック" pitchFamily="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56" r:id="rId13"/>
  </p:sldLayoutIdLst>
  <p:transition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9pPr>
    </p:titleStyle>
    <p:bodyStyle>
      <a:lvl1pPr marL="195263" indent="-195263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2600">
          <a:solidFill>
            <a:schemeClr val="tx1"/>
          </a:solidFill>
          <a:latin typeface="+mn-lt"/>
          <a:ea typeface="+mn-ea"/>
        </a:defRPr>
      </a:lvl2pPr>
      <a:lvl3pPr marL="957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2400">
          <a:solidFill>
            <a:schemeClr val="tx1"/>
          </a:solidFill>
          <a:latin typeface="+mn-lt"/>
          <a:ea typeface="+mn-ea"/>
        </a:defRPr>
      </a:lvl3pPr>
      <a:lvl4pPr marL="1338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4pPr>
      <a:lvl5pPr marL="1719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58C6AA-4CDF-43E0-9611-123CB6CFA869}" type="datetimeFigureOut">
              <a:rPr lang="en-US"/>
              <a:pPr>
                <a:defRPr/>
              </a:pPr>
              <a:t>9/13/2010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4E62AD-BDFC-4F0D-A5FC-996334F58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3.bin"/><Relationship Id="rId18" Type="http://schemas.openxmlformats.org/officeDocument/2006/relationships/oleObject" Target="../embeddings/oleObject28.bin"/><Relationship Id="rId26" Type="http://schemas.openxmlformats.org/officeDocument/2006/relationships/oleObject" Target="../embeddings/oleObject35.bin"/><Relationship Id="rId39" Type="http://schemas.openxmlformats.org/officeDocument/2006/relationships/oleObject" Target="../embeddings/oleObject48.bin"/><Relationship Id="rId21" Type="http://schemas.openxmlformats.org/officeDocument/2006/relationships/image" Target="../media/image43.gif"/><Relationship Id="rId34" Type="http://schemas.openxmlformats.org/officeDocument/2006/relationships/oleObject" Target="../embeddings/oleObject43.bin"/><Relationship Id="rId42" Type="http://schemas.openxmlformats.org/officeDocument/2006/relationships/oleObject" Target="../embeddings/oleObject51.bin"/><Relationship Id="rId47" Type="http://schemas.openxmlformats.org/officeDocument/2006/relationships/oleObject" Target="../embeddings/oleObject56.bin"/><Relationship Id="rId50" Type="http://schemas.openxmlformats.org/officeDocument/2006/relationships/oleObject" Target="../embeddings/oleObject59.bin"/><Relationship Id="rId55" Type="http://schemas.openxmlformats.org/officeDocument/2006/relationships/oleObject" Target="../embeddings/oleObject64.bin"/><Relationship Id="rId63" Type="http://schemas.openxmlformats.org/officeDocument/2006/relationships/oleObject" Target="../embeddings/oleObject72.bin"/><Relationship Id="rId68" Type="http://schemas.openxmlformats.org/officeDocument/2006/relationships/oleObject" Target="../embeddings/oleObject77.bin"/><Relationship Id="rId76" Type="http://schemas.openxmlformats.org/officeDocument/2006/relationships/oleObject" Target="../embeddings/oleObject85.bin"/><Relationship Id="rId84" Type="http://schemas.openxmlformats.org/officeDocument/2006/relationships/oleObject" Target="../embeddings/oleObject93.bin"/><Relationship Id="rId7" Type="http://schemas.openxmlformats.org/officeDocument/2006/relationships/oleObject" Target="../embeddings/oleObject17.bin"/><Relationship Id="rId71" Type="http://schemas.openxmlformats.org/officeDocument/2006/relationships/oleObject" Target="../embeddings/oleObject80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26.bin"/><Relationship Id="rId29" Type="http://schemas.openxmlformats.org/officeDocument/2006/relationships/oleObject" Target="../embeddings/oleObject38.bin"/><Relationship Id="rId11" Type="http://schemas.openxmlformats.org/officeDocument/2006/relationships/oleObject" Target="../embeddings/oleObject21.bin"/><Relationship Id="rId24" Type="http://schemas.openxmlformats.org/officeDocument/2006/relationships/oleObject" Target="../embeddings/oleObject33.bin"/><Relationship Id="rId32" Type="http://schemas.openxmlformats.org/officeDocument/2006/relationships/oleObject" Target="../embeddings/oleObject41.bin"/><Relationship Id="rId37" Type="http://schemas.openxmlformats.org/officeDocument/2006/relationships/oleObject" Target="../embeddings/oleObject46.bin"/><Relationship Id="rId40" Type="http://schemas.openxmlformats.org/officeDocument/2006/relationships/oleObject" Target="../embeddings/oleObject49.bin"/><Relationship Id="rId45" Type="http://schemas.openxmlformats.org/officeDocument/2006/relationships/oleObject" Target="../embeddings/oleObject54.bin"/><Relationship Id="rId53" Type="http://schemas.openxmlformats.org/officeDocument/2006/relationships/oleObject" Target="../embeddings/oleObject62.bin"/><Relationship Id="rId58" Type="http://schemas.openxmlformats.org/officeDocument/2006/relationships/oleObject" Target="../embeddings/oleObject67.bin"/><Relationship Id="rId66" Type="http://schemas.openxmlformats.org/officeDocument/2006/relationships/oleObject" Target="../embeddings/oleObject75.bin"/><Relationship Id="rId74" Type="http://schemas.openxmlformats.org/officeDocument/2006/relationships/oleObject" Target="../embeddings/oleObject83.bin"/><Relationship Id="rId79" Type="http://schemas.openxmlformats.org/officeDocument/2006/relationships/oleObject" Target="../embeddings/oleObject88.bin"/><Relationship Id="rId87" Type="http://schemas.openxmlformats.org/officeDocument/2006/relationships/oleObject" Target="../embeddings/oleObject96.bin"/><Relationship Id="rId5" Type="http://schemas.openxmlformats.org/officeDocument/2006/relationships/oleObject" Target="../embeddings/oleObject15.bin"/><Relationship Id="rId61" Type="http://schemas.openxmlformats.org/officeDocument/2006/relationships/oleObject" Target="../embeddings/oleObject70.bin"/><Relationship Id="rId82" Type="http://schemas.openxmlformats.org/officeDocument/2006/relationships/oleObject" Target="../embeddings/oleObject91.bin"/><Relationship Id="rId19" Type="http://schemas.openxmlformats.org/officeDocument/2006/relationships/oleObject" Target="../embeddings/oleObject29.bin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9.bin"/><Relationship Id="rId14" Type="http://schemas.openxmlformats.org/officeDocument/2006/relationships/oleObject" Target="../embeddings/oleObject24.bin"/><Relationship Id="rId22" Type="http://schemas.openxmlformats.org/officeDocument/2006/relationships/oleObject" Target="../embeddings/oleObject31.bin"/><Relationship Id="rId27" Type="http://schemas.openxmlformats.org/officeDocument/2006/relationships/oleObject" Target="../embeddings/oleObject36.bin"/><Relationship Id="rId30" Type="http://schemas.openxmlformats.org/officeDocument/2006/relationships/oleObject" Target="../embeddings/oleObject39.bin"/><Relationship Id="rId35" Type="http://schemas.openxmlformats.org/officeDocument/2006/relationships/oleObject" Target="../embeddings/oleObject44.bin"/><Relationship Id="rId43" Type="http://schemas.openxmlformats.org/officeDocument/2006/relationships/oleObject" Target="../embeddings/oleObject52.bin"/><Relationship Id="rId48" Type="http://schemas.openxmlformats.org/officeDocument/2006/relationships/oleObject" Target="../embeddings/oleObject57.bin"/><Relationship Id="rId56" Type="http://schemas.openxmlformats.org/officeDocument/2006/relationships/oleObject" Target="../embeddings/oleObject65.bin"/><Relationship Id="rId64" Type="http://schemas.openxmlformats.org/officeDocument/2006/relationships/oleObject" Target="../embeddings/oleObject73.bin"/><Relationship Id="rId69" Type="http://schemas.openxmlformats.org/officeDocument/2006/relationships/oleObject" Target="../embeddings/oleObject78.bin"/><Relationship Id="rId77" Type="http://schemas.openxmlformats.org/officeDocument/2006/relationships/oleObject" Target="../embeddings/oleObject86.bin"/><Relationship Id="rId8" Type="http://schemas.openxmlformats.org/officeDocument/2006/relationships/oleObject" Target="../embeddings/oleObject18.bin"/><Relationship Id="rId51" Type="http://schemas.openxmlformats.org/officeDocument/2006/relationships/oleObject" Target="../embeddings/oleObject60.bin"/><Relationship Id="rId72" Type="http://schemas.openxmlformats.org/officeDocument/2006/relationships/oleObject" Target="../embeddings/oleObject81.bin"/><Relationship Id="rId80" Type="http://schemas.openxmlformats.org/officeDocument/2006/relationships/oleObject" Target="../embeddings/oleObject89.bin"/><Relationship Id="rId85" Type="http://schemas.openxmlformats.org/officeDocument/2006/relationships/oleObject" Target="../embeddings/oleObject94.bin"/><Relationship Id="rId3" Type="http://schemas.openxmlformats.org/officeDocument/2006/relationships/oleObject" Target="../embeddings/oleObject13.bin"/><Relationship Id="rId12" Type="http://schemas.openxmlformats.org/officeDocument/2006/relationships/oleObject" Target="../embeddings/oleObject22.bin"/><Relationship Id="rId17" Type="http://schemas.openxmlformats.org/officeDocument/2006/relationships/oleObject" Target="../embeddings/oleObject27.bin"/><Relationship Id="rId25" Type="http://schemas.openxmlformats.org/officeDocument/2006/relationships/oleObject" Target="../embeddings/oleObject34.bin"/><Relationship Id="rId33" Type="http://schemas.openxmlformats.org/officeDocument/2006/relationships/oleObject" Target="../embeddings/oleObject42.bin"/><Relationship Id="rId38" Type="http://schemas.openxmlformats.org/officeDocument/2006/relationships/oleObject" Target="../embeddings/oleObject47.bin"/><Relationship Id="rId46" Type="http://schemas.openxmlformats.org/officeDocument/2006/relationships/oleObject" Target="../embeddings/oleObject55.bin"/><Relationship Id="rId59" Type="http://schemas.openxmlformats.org/officeDocument/2006/relationships/oleObject" Target="../embeddings/oleObject68.bin"/><Relationship Id="rId67" Type="http://schemas.openxmlformats.org/officeDocument/2006/relationships/oleObject" Target="../embeddings/oleObject76.bin"/><Relationship Id="rId20" Type="http://schemas.openxmlformats.org/officeDocument/2006/relationships/oleObject" Target="../embeddings/oleObject30.bin"/><Relationship Id="rId41" Type="http://schemas.openxmlformats.org/officeDocument/2006/relationships/oleObject" Target="../embeddings/oleObject50.bin"/><Relationship Id="rId54" Type="http://schemas.openxmlformats.org/officeDocument/2006/relationships/oleObject" Target="../embeddings/oleObject63.bin"/><Relationship Id="rId62" Type="http://schemas.openxmlformats.org/officeDocument/2006/relationships/oleObject" Target="../embeddings/oleObject71.bin"/><Relationship Id="rId70" Type="http://schemas.openxmlformats.org/officeDocument/2006/relationships/oleObject" Target="../embeddings/oleObject79.bin"/><Relationship Id="rId75" Type="http://schemas.openxmlformats.org/officeDocument/2006/relationships/oleObject" Target="../embeddings/oleObject84.bin"/><Relationship Id="rId83" Type="http://schemas.openxmlformats.org/officeDocument/2006/relationships/oleObject" Target="../embeddings/oleObject92.bin"/><Relationship Id="rId88" Type="http://schemas.openxmlformats.org/officeDocument/2006/relationships/oleObject" Target="../embeddings/oleObject97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15" Type="http://schemas.openxmlformats.org/officeDocument/2006/relationships/oleObject" Target="../embeddings/oleObject25.bin"/><Relationship Id="rId23" Type="http://schemas.openxmlformats.org/officeDocument/2006/relationships/oleObject" Target="../embeddings/oleObject32.bin"/><Relationship Id="rId28" Type="http://schemas.openxmlformats.org/officeDocument/2006/relationships/oleObject" Target="../embeddings/oleObject37.bin"/><Relationship Id="rId36" Type="http://schemas.openxmlformats.org/officeDocument/2006/relationships/oleObject" Target="../embeddings/oleObject45.bin"/><Relationship Id="rId49" Type="http://schemas.openxmlformats.org/officeDocument/2006/relationships/oleObject" Target="../embeddings/oleObject58.bin"/><Relationship Id="rId57" Type="http://schemas.openxmlformats.org/officeDocument/2006/relationships/oleObject" Target="../embeddings/oleObject66.bin"/><Relationship Id="rId10" Type="http://schemas.openxmlformats.org/officeDocument/2006/relationships/oleObject" Target="../embeddings/oleObject20.bin"/><Relationship Id="rId31" Type="http://schemas.openxmlformats.org/officeDocument/2006/relationships/oleObject" Target="../embeddings/oleObject40.bin"/><Relationship Id="rId44" Type="http://schemas.openxmlformats.org/officeDocument/2006/relationships/oleObject" Target="../embeddings/oleObject53.bin"/><Relationship Id="rId52" Type="http://schemas.openxmlformats.org/officeDocument/2006/relationships/oleObject" Target="../embeddings/oleObject61.bin"/><Relationship Id="rId60" Type="http://schemas.openxmlformats.org/officeDocument/2006/relationships/oleObject" Target="../embeddings/oleObject69.bin"/><Relationship Id="rId65" Type="http://schemas.openxmlformats.org/officeDocument/2006/relationships/oleObject" Target="../embeddings/oleObject74.bin"/><Relationship Id="rId73" Type="http://schemas.openxmlformats.org/officeDocument/2006/relationships/oleObject" Target="../embeddings/oleObject82.bin"/><Relationship Id="rId78" Type="http://schemas.openxmlformats.org/officeDocument/2006/relationships/oleObject" Target="../embeddings/oleObject87.bin"/><Relationship Id="rId81" Type="http://schemas.openxmlformats.org/officeDocument/2006/relationships/oleObject" Target="../embeddings/oleObject90.bin"/><Relationship Id="rId86" Type="http://schemas.openxmlformats.org/officeDocument/2006/relationships/oleObject" Target="../embeddings/oleObject9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oleObject" Target="../embeddings/oleObject108.bin"/><Relationship Id="rId18" Type="http://schemas.openxmlformats.org/officeDocument/2006/relationships/oleObject" Target="../embeddings/oleObject113.bin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2.bin"/><Relationship Id="rId12" Type="http://schemas.openxmlformats.org/officeDocument/2006/relationships/oleObject" Target="../embeddings/oleObject107.bin"/><Relationship Id="rId17" Type="http://schemas.openxmlformats.org/officeDocument/2006/relationships/oleObject" Target="../embeddings/oleObject112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1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1.bin"/><Relationship Id="rId11" Type="http://schemas.openxmlformats.org/officeDocument/2006/relationships/oleObject" Target="../embeddings/oleObject106.bin"/><Relationship Id="rId5" Type="http://schemas.openxmlformats.org/officeDocument/2006/relationships/oleObject" Target="../embeddings/oleObject100.bin"/><Relationship Id="rId15" Type="http://schemas.openxmlformats.org/officeDocument/2006/relationships/oleObject" Target="../embeddings/oleObject110.bin"/><Relationship Id="rId10" Type="http://schemas.openxmlformats.org/officeDocument/2006/relationships/oleObject" Target="../embeddings/oleObject105.bin"/><Relationship Id="rId19" Type="http://schemas.openxmlformats.org/officeDocument/2006/relationships/oleObject" Target="../embeddings/oleObject114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104.bin"/><Relationship Id="rId14" Type="http://schemas.openxmlformats.org/officeDocument/2006/relationships/oleObject" Target="../embeddings/oleObject109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oleObject" Target="../embeddings/oleObject124.bin"/><Relationship Id="rId3" Type="http://schemas.openxmlformats.org/officeDocument/2006/relationships/oleObject" Target="../embeddings/oleObject115.bin"/><Relationship Id="rId7" Type="http://schemas.openxmlformats.org/officeDocument/2006/relationships/oleObject" Target="../embeddings/oleObject118.bin"/><Relationship Id="rId12" Type="http://schemas.openxmlformats.org/officeDocument/2006/relationships/oleObject" Target="../embeddings/oleObject123.bin"/><Relationship Id="rId17" Type="http://schemas.openxmlformats.org/officeDocument/2006/relationships/oleObject" Target="../embeddings/oleObject128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27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7.bin"/><Relationship Id="rId11" Type="http://schemas.openxmlformats.org/officeDocument/2006/relationships/oleObject" Target="../embeddings/oleObject122.bin"/><Relationship Id="rId5" Type="http://schemas.openxmlformats.org/officeDocument/2006/relationships/oleObject" Target="../embeddings/oleObject116.bin"/><Relationship Id="rId15" Type="http://schemas.openxmlformats.org/officeDocument/2006/relationships/oleObject" Target="../embeddings/oleObject126.bin"/><Relationship Id="rId10" Type="http://schemas.openxmlformats.org/officeDocument/2006/relationships/oleObject" Target="../embeddings/oleObject121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120.bin"/><Relationship Id="rId14" Type="http://schemas.openxmlformats.org/officeDocument/2006/relationships/oleObject" Target="../embeddings/oleObject12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6.gif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2.bin"/><Relationship Id="rId13" Type="http://schemas.openxmlformats.org/officeDocument/2006/relationships/oleObject" Target="../embeddings/oleObject137.bin"/><Relationship Id="rId18" Type="http://schemas.openxmlformats.org/officeDocument/2006/relationships/oleObject" Target="../embeddings/oleObject142.bin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oleObject" Target="../embeddings/oleObject136.bin"/><Relationship Id="rId17" Type="http://schemas.openxmlformats.org/officeDocument/2006/relationships/oleObject" Target="../embeddings/oleObject141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40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0.bin"/><Relationship Id="rId11" Type="http://schemas.openxmlformats.org/officeDocument/2006/relationships/oleObject" Target="../embeddings/oleObject135.bin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139.bin"/><Relationship Id="rId10" Type="http://schemas.openxmlformats.org/officeDocument/2006/relationships/oleObject" Target="../embeddings/oleObject134.bin"/><Relationship Id="rId4" Type="http://schemas.openxmlformats.org/officeDocument/2006/relationships/image" Target="../media/image65.png"/><Relationship Id="rId9" Type="http://schemas.openxmlformats.org/officeDocument/2006/relationships/oleObject" Target="../embeddings/oleObject133.bin"/><Relationship Id="rId14" Type="http://schemas.openxmlformats.org/officeDocument/2006/relationships/oleObject" Target="../embeddings/oleObject138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oleObject" Target="../embeddings/oleObject151.bin"/><Relationship Id="rId18" Type="http://schemas.openxmlformats.org/officeDocument/2006/relationships/oleObject" Target="../embeddings/oleObject156.bin"/><Relationship Id="rId3" Type="http://schemas.openxmlformats.org/officeDocument/2006/relationships/oleObject" Target="../embeddings/oleObject143.bin"/><Relationship Id="rId7" Type="http://schemas.openxmlformats.org/officeDocument/2006/relationships/oleObject" Target="../embeddings/oleObject145.bin"/><Relationship Id="rId12" Type="http://schemas.openxmlformats.org/officeDocument/2006/relationships/oleObject" Target="../embeddings/oleObject150.bin"/><Relationship Id="rId17" Type="http://schemas.openxmlformats.org/officeDocument/2006/relationships/oleObject" Target="../embeddings/oleObject155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54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4.bin"/><Relationship Id="rId11" Type="http://schemas.openxmlformats.org/officeDocument/2006/relationships/oleObject" Target="../embeddings/oleObject149.bin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153.bin"/><Relationship Id="rId10" Type="http://schemas.openxmlformats.org/officeDocument/2006/relationships/oleObject" Target="../embeddings/oleObject148.bin"/><Relationship Id="rId4" Type="http://schemas.openxmlformats.org/officeDocument/2006/relationships/image" Target="../media/image65.png"/><Relationship Id="rId9" Type="http://schemas.openxmlformats.org/officeDocument/2006/relationships/oleObject" Target="../embeddings/oleObject147.bin"/><Relationship Id="rId14" Type="http://schemas.openxmlformats.org/officeDocument/2006/relationships/oleObject" Target="../embeddings/oleObject152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13" Type="http://schemas.openxmlformats.org/officeDocument/2006/relationships/oleObject" Target="../embeddings/oleObject165.bin"/><Relationship Id="rId18" Type="http://schemas.openxmlformats.org/officeDocument/2006/relationships/oleObject" Target="../embeddings/oleObject170.bin"/><Relationship Id="rId26" Type="http://schemas.openxmlformats.org/officeDocument/2006/relationships/oleObject" Target="../embeddings/oleObject178.bin"/><Relationship Id="rId3" Type="http://schemas.openxmlformats.org/officeDocument/2006/relationships/oleObject" Target="../embeddings/oleObject157.bin"/><Relationship Id="rId21" Type="http://schemas.openxmlformats.org/officeDocument/2006/relationships/oleObject" Target="../embeddings/oleObject173.bin"/><Relationship Id="rId34" Type="http://schemas.openxmlformats.org/officeDocument/2006/relationships/oleObject" Target="../embeddings/oleObject185.bin"/><Relationship Id="rId7" Type="http://schemas.openxmlformats.org/officeDocument/2006/relationships/oleObject" Target="../embeddings/oleObject159.bin"/><Relationship Id="rId12" Type="http://schemas.openxmlformats.org/officeDocument/2006/relationships/oleObject" Target="../embeddings/oleObject164.bin"/><Relationship Id="rId17" Type="http://schemas.openxmlformats.org/officeDocument/2006/relationships/oleObject" Target="../embeddings/oleObject169.bin"/><Relationship Id="rId25" Type="http://schemas.openxmlformats.org/officeDocument/2006/relationships/oleObject" Target="../embeddings/oleObject177.bin"/><Relationship Id="rId3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68.bin"/><Relationship Id="rId20" Type="http://schemas.openxmlformats.org/officeDocument/2006/relationships/oleObject" Target="../embeddings/oleObject172.bin"/><Relationship Id="rId29" Type="http://schemas.openxmlformats.org/officeDocument/2006/relationships/oleObject" Target="../embeddings/oleObject181.bin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58.bin"/><Relationship Id="rId11" Type="http://schemas.openxmlformats.org/officeDocument/2006/relationships/oleObject" Target="../embeddings/oleObject163.bin"/><Relationship Id="rId24" Type="http://schemas.openxmlformats.org/officeDocument/2006/relationships/oleObject" Target="../embeddings/oleObject176.bin"/><Relationship Id="rId32" Type="http://schemas.openxmlformats.org/officeDocument/2006/relationships/oleObject" Target="../embeddings/oleObject184.bin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167.bin"/><Relationship Id="rId23" Type="http://schemas.openxmlformats.org/officeDocument/2006/relationships/oleObject" Target="../embeddings/oleObject175.bin"/><Relationship Id="rId28" Type="http://schemas.openxmlformats.org/officeDocument/2006/relationships/oleObject" Target="../embeddings/oleObject180.bin"/><Relationship Id="rId10" Type="http://schemas.openxmlformats.org/officeDocument/2006/relationships/oleObject" Target="../embeddings/oleObject162.bin"/><Relationship Id="rId19" Type="http://schemas.openxmlformats.org/officeDocument/2006/relationships/oleObject" Target="../embeddings/oleObject171.bin"/><Relationship Id="rId31" Type="http://schemas.openxmlformats.org/officeDocument/2006/relationships/oleObject" Target="../embeddings/oleObject183.bin"/><Relationship Id="rId4" Type="http://schemas.openxmlformats.org/officeDocument/2006/relationships/image" Target="../media/image65.png"/><Relationship Id="rId9" Type="http://schemas.openxmlformats.org/officeDocument/2006/relationships/oleObject" Target="../embeddings/oleObject161.bin"/><Relationship Id="rId14" Type="http://schemas.openxmlformats.org/officeDocument/2006/relationships/oleObject" Target="../embeddings/oleObject166.bin"/><Relationship Id="rId22" Type="http://schemas.openxmlformats.org/officeDocument/2006/relationships/oleObject" Target="../embeddings/oleObject174.bin"/><Relationship Id="rId27" Type="http://schemas.openxmlformats.org/officeDocument/2006/relationships/oleObject" Target="../embeddings/oleObject179.bin"/><Relationship Id="rId30" Type="http://schemas.openxmlformats.org/officeDocument/2006/relationships/oleObject" Target="../embeddings/oleObject182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9.bin"/><Relationship Id="rId13" Type="http://schemas.openxmlformats.org/officeDocument/2006/relationships/oleObject" Target="../embeddings/oleObject194.bin"/><Relationship Id="rId18" Type="http://schemas.openxmlformats.org/officeDocument/2006/relationships/oleObject" Target="../embeddings/oleObject199.bin"/><Relationship Id="rId26" Type="http://schemas.openxmlformats.org/officeDocument/2006/relationships/oleObject" Target="../embeddings/oleObject207.bin"/><Relationship Id="rId3" Type="http://schemas.openxmlformats.org/officeDocument/2006/relationships/oleObject" Target="../embeddings/oleObject186.bin"/><Relationship Id="rId21" Type="http://schemas.openxmlformats.org/officeDocument/2006/relationships/oleObject" Target="../embeddings/oleObject202.bin"/><Relationship Id="rId7" Type="http://schemas.openxmlformats.org/officeDocument/2006/relationships/oleObject" Target="../embeddings/oleObject188.bin"/><Relationship Id="rId12" Type="http://schemas.openxmlformats.org/officeDocument/2006/relationships/oleObject" Target="../embeddings/oleObject193.bin"/><Relationship Id="rId17" Type="http://schemas.openxmlformats.org/officeDocument/2006/relationships/oleObject" Target="../embeddings/oleObject198.bin"/><Relationship Id="rId25" Type="http://schemas.openxmlformats.org/officeDocument/2006/relationships/oleObject" Target="../embeddings/oleObject206.bin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197.bin"/><Relationship Id="rId20" Type="http://schemas.openxmlformats.org/officeDocument/2006/relationships/oleObject" Target="../embeddings/oleObject201.bin"/><Relationship Id="rId29" Type="http://schemas.openxmlformats.org/officeDocument/2006/relationships/oleObject" Target="../embeddings/oleObject210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87.bin"/><Relationship Id="rId11" Type="http://schemas.openxmlformats.org/officeDocument/2006/relationships/oleObject" Target="../embeddings/oleObject192.bin"/><Relationship Id="rId24" Type="http://schemas.openxmlformats.org/officeDocument/2006/relationships/oleObject" Target="../embeddings/oleObject205.bin"/><Relationship Id="rId5" Type="http://schemas.openxmlformats.org/officeDocument/2006/relationships/image" Target="../media/image57.wmf"/><Relationship Id="rId15" Type="http://schemas.openxmlformats.org/officeDocument/2006/relationships/oleObject" Target="../embeddings/oleObject196.bin"/><Relationship Id="rId23" Type="http://schemas.openxmlformats.org/officeDocument/2006/relationships/oleObject" Target="../embeddings/oleObject204.bin"/><Relationship Id="rId28" Type="http://schemas.openxmlformats.org/officeDocument/2006/relationships/oleObject" Target="../embeddings/oleObject209.bin"/><Relationship Id="rId10" Type="http://schemas.openxmlformats.org/officeDocument/2006/relationships/oleObject" Target="../embeddings/oleObject191.bin"/><Relationship Id="rId19" Type="http://schemas.openxmlformats.org/officeDocument/2006/relationships/oleObject" Target="../embeddings/oleObject200.bin"/><Relationship Id="rId31" Type="http://schemas.openxmlformats.org/officeDocument/2006/relationships/oleObject" Target="../embeddings/oleObject212.bin"/><Relationship Id="rId4" Type="http://schemas.openxmlformats.org/officeDocument/2006/relationships/image" Target="../media/image65.png"/><Relationship Id="rId9" Type="http://schemas.openxmlformats.org/officeDocument/2006/relationships/oleObject" Target="../embeddings/oleObject190.bin"/><Relationship Id="rId14" Type="http://schemas.openxmlformats.org/officeDocument/2006/relationships/oleObject" Target="../embeddings/oleObject195.bin"/><Relationship Id="rId22" Type="http://schemas.openxmlformats.org/officeDocument/2006/relationships/oleObject" Target="../embeddings/oleObject203.bin"/><Relationship Id="rId27" Type="http://schemas.openxmlformats.org/officeDocument/2006/relationships/oleObject" Target="../embeddings/oleObject208.bin"/><Relationship Id="rId30" Type="http://schemas.openxmlformats.org/officeDocument/2006/relationships/oleObject" Target="../embeddings/oleObject211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6.bin"/><Relationship Id="rId13" Type="http://schemas.openxmlformats.org/officeDocument/2006/relationships/oleObject" Target="../embeddings/oleObject221.bin"/><Relationship Id="rId3" Type="http://schemas.openxmlformats.org/officeDocument/2006/relationships/oleObject" Target="../embeddings/oleObject213.bin"/><Relationship Id="rId7" Type="http://schemas.openxmlformats.org/officeDocument/2006/relationships/oleObject" Target="../embeddings/oleObject215.bin"/><Relationship Id="rId12" Type="http://schemas.openxmlformats.org/officeDocument/2006/relationships/oleObject" Target="../embeddings/oleObject22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14.bin"/><Relationship Id="rId11" Type="http://schemas.openxmlformats.org/officeDocument/2006/relationships/oleObject" Target="../embeddings/oleObject219.bin"/><Relationship Id="rId5" Type="http://schemas.openxmlformats.org/officeDocument/2006/relationships/image" Target="../media/image65.png"/><Relationship Id="rId10" Type="http://schemas.openxmlformats.org/officeDocument/2006/relationships/oleObject" Target="../embeddings/oleObject218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17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5.bin"/><Relationship Id="rId13" Type="http://schemas.openxmlformats.org/officeDocument/2006/relationships/oleObject" Target="../embeddings/oleObject230.bin"/><Relationship Id="rId3" Type="http://schemas.openxmlformats.org/officeDocument/2006/relationships/oleObject" Target="../embeddings/oleObject222.bin"/><Relationship Id="rId7" Type="http://schemas.openxmlformats.org/officeDocument/2006/relationships/oleObject" Target="../embeddings/oleObject224.bin"/><Relationship Id="rId12" Type="http://schemas.openxmlformats.org/officeDocument/2006/relationships/oleObject" Target="../embeddings/oleObject2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3.bin"/><Relationship Id="rId11" Type="http://schemas.openxmlformats.org/officeDocument/2006/relationships/oleObject" Target="../embeddings/oleObject228.bin"/><Relationship Id="rId5" Type="http://schemas.openxmlformats.org/officeDocument/2006/relationships/image" Target="../media/image65.png"/><Relationship Id="rId10" Type="http://schemas.openxmlformats.org/officeDocument/2006/relationships/oleObject" Target="../embeddings/oleObject227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26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4.bin"/><Relationship Id="rId13" Type="http://schemas.openxmlformats.org/officeDocument/2006/relationships/oleObject" Target="../embeddings/oleObject239.bin"/><Relationship Id="rId3" Type="http://schemas.openxmlformats.org/officeDocument/2006/relationships/oleObject" Target="../embeddings/oleObject231.bin"/><Relationship Id="rId7" Type="http://schemas.openxmlformats.org/officeDocument/2006/relationships/oleObject" Target="../embeddings/oleObject233.bin"/><Relationship Id="rId12" Type="http://schemas.openxmlformats.org/officeDocument/2006/relationships/oleObject" Target="../embeddings/oleObject23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2.bin"/><Relationship Id="rId11" Type="http://schemas.openxmlformats.org/officeDocument/2006/relationships/oleObject" Target="../embeddings/oleObject237.bin"/><Relationship Id="rId5" Type="http://schemas.openxmlformats.org/officeDocument/2006/relationships/image" Target="../media/image65.png"/><Relationship Id="rId10" Type="http://schemas.openxmlformats.org/officeDocument/2006/relationships/oleObject" Target="../embeddings/oleObject236.bin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35.bin"/><Relationship Id="rId14" Type="http://schemas.openxmlformats.org/officeDocument/2006/relationships/oleObject" Target="../embeddings/oleObject24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6.gif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gif"/><Relationship Id="rId4" Type="http://schemas.openxmlformats.org/officeDocument/2006/relationships/oleObject" Target="../embeddings/oleObject3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7.png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Relationship Id="rId9" Type="http://schemas.openxmlformats.org/officeDocument/2006/relationships/oleObject" Target="../embeddings/oleObject1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 dirty="0"/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295400" y="4191000"/>
            <a:ext cx="63246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smtClean="0">
                <a:solidFill>
                  <a:srgbClr val="002060"/>
                </a:solidFill>
              </a:rPr>
              <a:t>Huynh Nguyen Chinh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863725"/>
            <a:ext cx="8991600" cy="19812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752600"/>
            <a:ext cx="9067800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Chapter 3.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/>
              <a:t>OSI and TCP/IP models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"/>
            <a:ext cx="9144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University of Technical Education of Ho Chi Minh City</a:t>
            </a:r>
            <a:endParaRPr lang="en-US" sz="2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1143000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800" smtClean="0"/>
              <a:t>NETWORKING ESSENTIALS</a:t>
            </a:r>
            <a:endParaRPr 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7" name="Picture 7" descr="301P_34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1219200"/>
            <a:ext cx="4945063" cy="896938"/>
          </a:xfrm>
          <a:prstGeom prst="rect">
            <a:avLst/>
          </a:prstGeom>
          <a:noFill/>
        </p:spPr>
      </p:pic>
      <p:sp>
        <p:nvSpPr>
          <p:cNvPr id="87043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" y="198438"/>
            <a:ext cx="9144000" cy="563562"/>
          </a:xfrm>
        </p:spPr>
        <p:txBody>
          <a:bodyPr/>
          <a:lstStyle/>
          <a:p>
            <a:r>
              <a:rPr lang="en-US" sz="3200">
                <a:solidFill>
                  <a:schemeClr val="bg1"/>
                </a:solidFill>
              </a:rPr>
              <a:t>Understanding Host-to-Host Communications</a:t>
            </a:r>
          </a:p>
        </p:txBody>
      </p:sp>
      <p:sp>
        <p:nvSpPr>
          <p:cNvPr id="87048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55638" y="2743200"/>
            <a:ext cx="7940675" cy="2638425"/>
          </a:xfrm>
        </p:spPr>
        <p:txBody>
          <a:bodyPr/>
          <a:lstStyle/>
          <a:p>
            <a:pPr lvl="1"/>
            <a:r>
              <a:rPr lang="en-US"/>
              <a:t>Older model</a:t>
            </a:r>
          </a:p>
          <a:p>
            <a:pPr lvl="2">
              <a:buFont typeface="Courier New" pitchFamily="49" charset="0"/>
              <a:buChar char="o"/>
            </a:pPr>
            <a:r>
              <a:rPr lang="en-US" smtClean="0"/>
              <a:t> Proprietary</a:t>
            </a:r>
            <a:endParaRPr lang="en-US"/>
          </a:p>
          <a:p>
            <a:pPr lvl="2">
              <a:buFont typeface="Courier New" pitchFamily="49" charset="0"/>
              <a:buChar char="o"/>
            </a:pPr>
            <a:r>
              <a:rPr lang="en-US" smtClean="0"/>
              <a:t> Application </a:t>
            </a:r>
            <a:r>
              <a:rPr lang="en-US"/>
              <a:t>and combinations software controlled by one vendor</a:t>
            </a:r>
          </a:p>
          <a:p>
            <a:pPr lvl="1"/>
            <a:r>
              <a:rPr lang="en-US"/>
              <a:t>Standards-based model</a:t>
            </a:r>
          </a:p>
          <a:p>
            <a:pPr lvl="2">
              <a:buFont typeface="Courier New" pitchFamily="49" charset="0"/>
              <a:buChar char="o"/>
            </a:pPr>
            <a:r>
              <a:rPr lang="en-US" smtClean="0"/>
              <a:t> Multivendor </a:t>
            </a:r>
            <a:r>
              <a:rPr lang="en-US"/>
              <a:t>software</a:t>
            </a:r>
          </a:p>
          <a:p>
            <a:pPr lvl="2">
              <a:buFont typeface="Courier New" pitchFamily="49" charset="0"/>
              <a:buChar char="o"/>
            </a:pPr>
            <a:r>
              <a:rPr lang="en-US" smtClean="0"/>
              <a:t> Layered </a:t>
            </a:r>
            <a:r>
              <a:rPr lang="en-US"/>
              <a:t>approach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487362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Understanding Host-to-Host Communications 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990600" y="914400"/>
            <a:ext cx="4800600" cy="1971675"/>
            <a:chOff x="768" y="864"/>
            <a:chExt cx="3024" cy="1242"/>
          </a:xfrm>
        </p:grpSpPr>
        <p:pic>
          <p:nvPicPr>
            <p:cNvPr id="18445" name="Picture 4" descr="pe01561_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0" y="864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6" name="Text Box 5"/>
            <p:cNvSpPr txBox="1">
              <a:spLocks noChangeArrowheads="1"/>
            </p:cNvSpPr>
            <p:nvPr/>
          </p:nvSpPr>
          <p:spPr bwMode="auto">
            <a:xfrm>
              <a:off x="768" y="1008"/>
              <a:ext cx="1522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APPLE TALK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3886200"/>
            <a:ext cx="2971800" cy="2347913"/>
            <a:chOff x="336" y="2736"/>
            <a:chExt cx="1872" cy="1479"/>
          </a:xfrm>
        </p:grpSpPr>
        <p:pic>
          <p:nvPicPr>
            <p:cNvPr id="18443" name="Picture 7" descr="pe01561_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36" y="2736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4" name="Text Box 8"/>
            <p:cNvSpPr txBox="1">
              <a:spLocks noChangeArrowheads="1"/>
            </p:cNvSpPr>
            <p:nvPr/>
          </p:nvSpPr>
          <p:spPr bwMode="auto">
            <a:xfrm>
              <a:off x="816" y="3888"/>
              <a:ext cx="83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TCP/IP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715000" y="3886200"/>
            <a:ext cx="2971800" cy="2347913"/>
            <a:chOff x="3744" y="2736"/>
            <a:chExt cx="1872" cy="1479"/>
          </a:xfrm>
        </p:grpSpPr>
        <p:pic>
          <p:nvPicPr>
            <p:cNvPr id="18441" name="Picture 10" descr="pe01561_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744" y="2736"/>
              <a:ext cx="1872" cy="1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442" name="Text Box 11"/>
            <p:cNvSpPr txBox="1">
              <a:spLocks noChangeArrowheads="1"/>
            </p:cNvSpPr>
            <p:nvPr/>
          </p:nvSpPr>
          <p:spPr bwMode="auto">
            <a:xfrm>
              <a:off x="4368" y="3888"/>
              <a:ext cx="1037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40000"/>
                </a:spcBef>
                <a:buClr>
                  <a:srgbClr val="6699FF"/>
                </a:buClr>
              </a:pPr>
              <a:r>
                <a:rPr lang="en-US" sz="2800">
                  <a:solidFill>
                    <a:schemeClr val="accent2"/>
                  </a:solidFill>
                </a:rPr>
                <a:t>DECNET</a:t>
              </a:r>
            </a:p>
          </p:txBody>
        </p:sp>
      </p:grp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3276600" y="3505200"/>
            <a:ext cx="2622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40000"/>
              </a:spcBef>
              <a:buClr>
                <a:srgbClr val="6699FF"/>
              </a:buClr>
            </a:pPr>
            <a:r>
              <a:rPr lang="en-US" sz="3600">
                <a:solidFill>
                  <a:schemeClr val="tx2"/>
                </a:solidFill>
              </a:rPr>
              <a:t>Proprietary</a:t>
            </a:r>
          </a:p>
        </p:txBody>
      </p:sp>
      <p:sp>
        <p:nvSpPr>
          <p:cNvPr id="17" name="AutoShape 13"/>
          <p:cNvSpPr>
            <a:spLocks noChangeArrowheads="1"/>
          </p:cNvSpPr>
          <p:nvPr/>
        </p:nvSpPr>
        <p:spPr bwMode="auto">
          <a:xfrm>
            <a:off x="2286000" y="2667000"/>
            <a:ext cx="4724400" cy="2590800"/>
          </a:xfrm>
          <a:prstGeom prst="cloudCallout">
            <a:avLst>
              <a:gd name="adj1" fmla="val 45801"/>
              <a:gd name="adj2" fmla="val -71324"/>
            </a:avLst>
          </a:prstGeom>
          <a:gradFill rotWithShape="0">
            <a:gsLst>
              <a:gs pos="0">
                <a:srgbClr val="CCECFF"/>
              </a:gs>
              <a:gs pos="100000">
                <a:srgbClr val="66CCFF"/>
              </a:gs>
            </a:gsLst>
            <a:path path="rect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marL="292100" indent="-292100">
              <a:spcBef>
                <a:spcPct val="10000"/>
              </a:spcBef>
              <a:buClr>
                <a:srgbClr val="6699FF"/>
              </a:buClr>
              <a:buFontTx/>
              <a:buChar char="•"/>
            </a:pPr>
            <a:r>
              <a:rPr lang="en-US" sz="2700">
                <a:solidFill>
                  <a:schemeClr val="tx2"/>
                </a:solidFill>
              </a:rPr>
              <a:t>Interconnection</a:t>
            </a:r>
          </a:p>
          <a:p>
            <a:pPr marL="292100" indent="-292100">
              <a:spcBef>
                <a:spcPct val="10000"/>
              </a:spcBef>
              <a:buClr>
                <a:srgbClr val="6699FF"/>
              </a:buClr>
              <a:buFontTx/>
              <a:buChar char="•"/>
            </a:pPr>
            <a:r>
              <a:rPr lang="en-US" sz="2700">
                <a:solidFill>
                  <a:schemeClr val="tx2"/>
                </a:solidFill>
              </a:rPr>
              <a:t>Development</a:t>
            </a:r>
          </a:p>
          <a:p>
            <a:pPr marL="292100" indent="-292100">
              <a:spcBef>
                <a:spcPct val="10000"/>
              </a:spcBef>
              <a:buClr>
                <a:srgbClr val="6699FF"/>
              </a:buClr>
              <a:buFontTx/>
              <a:buChar char="•"/>
            </a:pPr>
            <a:r>
              <a:rPr lang="en-US" sz="2700">
                <a:solidFill>
                  <a:schemeClr val="tx2"/>
                </a:solidFill>
              </a:rPr>
              <a:t>Simplification</a:t>
            </a: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096000" y="1447800"/>
            <a:ext cx="21653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40000"/>
              </a:spcBef>
              <a:buClr>
                <a:srgbClr val="6699FF"/>
              </a:buClr>
              <a:defRPr/>
            </a:pPr>
            <a:r>
              <a:rPr lang="en-US" sz="36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Standard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nimBg="1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5" name="Picture 5" descr="301P_0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1592263"/>
            <a:ext cx="2681288" cy="4198937"/>
          </a:xfrm>
          <a:prstGeom prst="rect">
            <a:avLst/>
          </a:prstGeom>
          <a:noFill/>
        </p:spPr>
      </p:pic>
      <p:sp>
        <p:nvSpPr>
          <p:cNvPr id="1177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Why a Layered Network Model?</a:t>
            </a:r>
          </a:p>
        </p:txBody>
      </p:sp>
      <p:sp>
        <p:nvSpPr>
          <p:cNvPr id="117764" name="Text Box 4"/>
          <p:cNvSpPr txBox="1">
            <a:spLocks noChangeArrowheads="1"/>
          </p:cNvSpPr>
          <p:nvPr/>
        </p:nvSpPr>
        <p:spPr bwMode="auto">
          <a:xfrm>
            <a:off x="4114800" y="1936750"/>
            <a:ext cx="4260850" cy="26273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73022" tIns="36510" rIns="73022" bIns="36510">
            <a:spAutoFit/>
          </a:bodyPr>
          <a:lstStyle/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Reduces complexity</a:t>
            </a:r>
          </a:p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Standardizes interfaces</a:t>
            </a:r>
          </a:p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Facilitates modular engineering</a:t>
            </a:r>
          </a:p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Ensures interoperable technology</a:t>
            </a:r>
          </a:p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Accelerates evolution</a:t>
            </a:r>
          </a:p>
          <a:p>
            <a:pPr marL="342900" lvl="1" indent="-228600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Simplifies teaching and learning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50" name="Picture 6" descr="301P_0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990600"/>
            <a:ext cx="6719887" cy="4841875"/>
          </a:xfrm>
          <a:prstGeom prst="rect">
            <a:avLst/>
          </a:prstGeom>
          <a:noFill/>
        </p:spPr>
      </p:pic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The Seven Layers of the OSI Model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7" name="Picture 5" descr="301P_05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524000"/>
            <a:ext cx="6719887" cy="4232275"/>
          </a:xfrm>
          <a:prstGeom prst="rect">
            <a:avLst/>
          </a:prstGeom>
          <a:noFill/>
        </p:spPr>
      </p:pic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142288" cy="8382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5" name="Picture 5" descr="301P_05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592263"/>
            <a:ext cx="6643687" cy="4133850"/>
          </a:xfrm>
          <a:prstGeom prst="rect">
            <a:avLst/>
          </a:prstGeom>
          <a:noFill/>
        </p:spPr>
      </p:pic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2288" cy="8382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3" name="Picture 5" descr="301P_0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592263"/>
            <a:ext cx="6719887" cy="4181475"/>
          </a:xfrm>
          <a:prstGeom prst="rect">
            <a:avLst/>
          </a:prstGeom>
          <a:noFill/>
        </p:spPr>
      </p:pic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142288" cy="8382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40" name="Picture 4" descr="301P_96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592263"/>
            <a:ext cx="6643687" cy="4133850"/>
          </a:xfrm>
          <a:prstGeom prst="rect">
            <a:avLst/>
          </a:prstGeom>
          <a:noFill/>
        </p:spPr>
      </p:pic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142288" cy="8382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8" name="Picture 4" descr="301P_9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543050"/>
            <a:ext cx="6796087" cy="4244975"/>
          </a:xfrm>
          <a:prstGeom prst="rect">
            <a:avLst/>
          </a:prstGeom>
          <a:noFill/>
        </p:spPr>
      </p:pic>
      <p:sp>
        <p:nvSpPr>
          <p:cNvPr id="14438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142288" cy="6096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6" name="Picture 4" descr="301P_9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4913" y="1449388"/>
            <a:ext cx="6719887" cy="4329112"/>
          </a:xfrm>
          <a:prstGeom prst="rect">
            <a:avLst/>
          </a:prstGeom>
          <a:noFill/>
        </p:spPr>
      </p:pic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142288" cy="6096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The Seven Layers of the OSI Model (Cont.)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9067800" cy="68580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610600" cy="2819400"/>
          </a:xfrm>
        </p:spPr>
        <p:txBody>
          <a:bodyPr/>
          <a:lstStyle/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OSI model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TCP/IP model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Data encapsulation &amp; De-encapsulation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Understanding the TCP/IP transport layer</a:t>
            </a:r>
          </a:p>
          <a:p>
            <a:pPr marL="400050" lvl="0" indent="-40005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 smtClean="0"/>
              <a:t>Mapping Layer 4 to Applications</a:t>
            </a:r>
            <a:endParaRPr lang="en-AU" sz="24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438400"/>
            <a:ext cx="876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 smtClean="0">
                <a:solidFill>
                  <a:srgbClr val="0070C0"/>
                </a:solidFill>
              </a:rPr>
              <a:t>Data encapsulation </a:t>
            </a:r>
            <a:endParaRPr lang="en-US" sz="4000" dirty="0" smtClean="0">
              <a:solidFill>
                <a:srgbClr val="0070C0"/>
              </a:solidFill>
            </a:endParaRPr>
          </a:p>
          <a:p>
            <a:pPr algn="ctr">
              <a:defRPr/>
            </a:pPr>
            <a:r>
              <a:rPr lang="en-US" sz="4000" dirty="0" smtClean="0">
                <a:solidFill>
                  <a:srgbClr val="0070C0"/>
                </a:solidFill>
              </a:rPr>
              <a:t>&amp; </a:t>
            </a:r>
            <a:r>
              <a:rPr lang="en-US" sz="4000" dirty="0" smtClean="0">
                <a:solidFill>
                  <a:srgbClr val="0070C0"/>
                </a:solidFill>
              </a:rPr>
              <a:t>De-encapsulation</a:t>
            </a:r>
            <a:endParaRPr lang="en-AU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2"/>
          <p:cNvSpPr>
            <a:spLocks/>
          </p:cNvSpPr>
          <p:nvPr/>
        </p:nvSpPr>
        <p:spPr bwMode="auto">
          <a:xfrm>
            <a:off x="4140200" y="3300413"/>
            <a:ext cx="1978025" cy="2792412"/>
          </a:xfrm>
          <a:custGeom>
            <a:avLst/>
            <a:gdLst>
              <a:gd name="T0" fmla="*/ 0 w 1246"/>
              <a:gd name="T1" fmla="*/ 0 h 1759"/>
              <a:gd name="T2" fmla="*/ 2147483647 w 1246"/>
              <a:gd name="T3" fmla="*/ 2147483647 h 1759"/>
              <a:gd name="T4" fmla="*/ 2147483647 w 1246"/>
              <a:gd name="T5" fmla="*/ 2147483647 h 1759"/>
              <a:gd name="T6" fmla="*/ 2147483647 w 1246"/>
              <a:gd name="T7" fmla="*/ 2147483647 h 1759"/>
              <a:gd name="T8" fmla="*/ 0 60000 65536"/>
              <a:gd name="T9" fmla="*/ 0 60000 65536"/>
              <a:gd name="T10" fmla="*/ 0 60000 65536"/>
              <a:gd name="T11" fmla="*/ 0 60000 65536"/>
              <a:gd name="T12" fmla="*/ 0 w 1246"/>
              <a:gd name="T13" fmla="*/ 0 h 1759"/>
              <a:gd name="T14" fmla="*/ 1246 w 1246"/>
              <a:gd name="T15" fmla="*/ 1759 h 17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6" h="1759">
                <a:moveTo>
                  <a:pt x="0" y="0"/>
                </a:moveTo>
                <a:lnTo>
                  <a:pt x="4" y="1759"/>
                </a:lnTo>
                <a:lnTo>
                  <a:pt x="1246" y="1741"/>
                </a:lnTo>
                <a:lnTo>
                  <a:pt x="1225" y="1"/>
                </a:lnTo>
              </a:path>
            </a:pathLst>
          </a:custGeom>
          <a:noFill/>
          <a:ln w="76200">
            <a:solidFill>
              <a:srgbClr val="00FF00"/>
            </a:solidFill>
            <a:round/>
            <a:headEnd/>
            <a:tailEnd type="stealth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3760788" y="3062288"/>
          <a:ext cx="719137" cy="257175"/>
        </p:xfrm>
        <a:graphic>
          <a:graphicData uri="http://schemas.openxmlformats.org/presentationml/2006/ole">
            <p:oleObj spid="_x0000_s92162" name="Visio" r:id="rId3" imgW="1117822" imgH="397764" progId="">
              <p:embed/>
            </p:oleObj>
          </a:graphicData>
        </a:graphic>
      </p:graphicFrame>
      <p:graphicFrame>
        <p:nvGraphicFramePr>
          <p:cNvPr id="24583" name="Object 7"/>
          <p:cNvGraphicFramePr>
            <a:graphicFrameLocks noChangeAspect="1"/>
          </p:cNvGraphicFramePr>
          <p:nvPr/>
        </p:nvGraphicFramePr>
        <p:xfrm>
          <a:off x="3995738" y="3068638"/>
          <a:ext cx="277812" cy="277812"/>
        </p:xfrm>
        <a:graphic>
          <a:graphicData uri="http://schemas.openxmlformats.org/presentationml/2006/ole">
            <p:oleObj spid="_x0000_s92163" name="Visio" r:id="rId4" imgW="406991" imgH="406908" progId="">
              <p:embed/>
            </p:oleObj>
          </a:graphicData>
        </a:graphic>
      </p:graphicFrame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092950" y="404813"/>
            <a:ext cx="0" cy="6121400"/>
            <a:chOff x="975" y="300"/>
            <a:chExt cx="0" cy="3856"/>
          </a:xfrm>
        </p:grpSpPr>
        <p:sp>
          <p:nvSpPr>
            <p:cNvPr id="5397" name="Line 9"/>
            <p:cNvSpPr>
              <a:spLocks noChangeShapeType="1"/>
            </p:cNvSpPr>
            <p:nvPr/>
          </p:nvSpPr>
          <p:spPr bwMode="auto">
            <a:xfrm>
              <a:off x="975" y="30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8" name="Line 10"/>
            <p:cNvSpPr>
              <a:spLocks noChangeShapeType="1"/>
            </p:cNvSpPr>
            <p:nvPr/>
          </p:nvSpPr>
          <p:spPr bwMode="auto">
            <a:xfrm>
              <a:off x="975" y="89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9" name="Line 11"/>
            <p:cNvSpPr>
              <a:spLocks noChangeShapeType="1"/>
            </p:cNvSpPr>
            <p:nvPr/>
          </p:nvSpPr>
          <p:spPr bwMode="auto">
            <a:xfrm>
              <a:off x="975" y="143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0" name="Line 12"/>
            <p:cNvSpPr>
              <a:spLocks noChangeShapeType="1"/>
            </p:cNvSpPr>
            <p:nvPr/>
          </p:nvSpPr>
          <p:spPr bwMode="auto">
            <a:xfrm>
              <a:off x="975" y="202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1" name="Line 13"/>
            <p:cNvSpPr>
              <a:spLocks noChangeShapeType="1"/>
            </p:cNvSpPr>
            <p:nvPr/>
          </p:nvSpPr>
          <p:spPr bwMode="auto">
            <a:xfrm>
              <a:off x="975" y="265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2" name="Line 14"/>
            <p:cNvSpPr>
              <a:spLocks noChangeShapeType="1"/>
            </p:cNvSpPr>
            <p:nvPr/>
          </p:nvSpPr>
          <p:spPr bwMode="auto">
            <a:xfrm>
              <a:off x="975" y="324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03" name="Line 15"/>
            <p:cNvSpPr>
              <a:spLocks noChangeShapeType="1"/>
            </p:cNvSpPr>
            <p:nvPr/>
          </p:nvSpPr>
          <p:spPr bwMode="auto">
            <a:xfrm>
              <a:off x="975" y="3838"/>
              <a:ext cx="0" cy="318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547813" y="476250"/>
            <a:ext cx="0" cy="6121400"/>
            <a:chOff x="975" y="300"/>
            <a:chExt cx="0" cy="3856"/>
          </a:xfrm>
        </p:grpSpPr>
        <p:sp>
          <p:nvSpPr>
            <p:cNvPr id="5390" name="Line 17"/>
            <p:cNvSpPr>
              <a:spLocks noChangeShapeType="1"/>
            </p:cNvSpPr>
            <p:nvPr/>
          </p:nvSpPr>
          <p:spPr bwMode="auto">
            <a:xfrm>
              <a:off x="975" y="30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1" name="Line 18"/>
            <p:cNvSpPr>
              <a:spLocks noChangeShapeType="1"/>
            </p:cNvSpPr>
            <p:nvPr/>
          </p:nvSpPr>
          <p:spPr bwMode="auto">
            <a:xfrm>
              <a:off x="975" y="890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2" name="Line 19"/>
            <p:cNvSpPr>
              <a:spLocks noChangeShapeType="1"/>
            </p:cNvSpPr>
            <p:nvPr/>
          </p:nvSpPr>
          <p:spPr bwMode="auto">
            <a:xfrm>
              <a:off x="975" y="143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3" name="Line 20"/>
            <p:cNvSpPr>
              <a:spLocks noChangeShapeType="1"/>
            </p:cNvSpPr>
            <p:nvPr/>
          </p:nvSpPr>
          <p:spPr bwMode="auto">
            <a:xfrm>
              <a:off x="975" y="2024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4" name="Line 21"/>
            <p:cNvSpPr>
              <a:spLocks noChangeShapeType="1"/>
            </p:cNvSpPr>
            <p:nvPr/>
          </p:nvSpPr>
          <p:spPr bwMode="auto">
            <a:xfrm>
              <a:off x="975" y="265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5" name="Line 22"/>
            <p:cNvSpPr>
              <a:spLocks noChangeShapeType="1"/>
            </p:cNvSpPr>
            <p:nvPr/>
          </p:nvSpPr>
          <p:spPr bwMode="auto">
            <a:xfrm>
              <a:off x="975" y="3249"/>
              <a:ext cx="0" cy="454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96" name="Line 23"/>
            <p:cNvSpPr>
              <a:spLocks noChangeShapeType="1"/>
            </p:cNvSpPr>
            <p:nvPr/>
          </p:nvSpPr>
          <p:spPr bwMode="auto">
            <a:xfrm>
              <a:off x="975" y="3838"/>
              <a:ext cx="0" cy="318"/>
            </a:xfrm>
            <a:prstGeom prst="line">
              <a:avLst/>
            </a:prstGeom>
            <a:noFill/>
            <a:ln w="9207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00" name="Line 24"/>
          <p:cNvSpPr>
            <a:spLocks noChangeShapeType="1"/>
          </p:cNvSpPr>
          <p:nvPr/>
        </p:nvSpPr>
        <p:spPr bwMode="auto">
          <a:xfrm>
            <a:off x="1547813" y="6669088"/>
            <a:ext cx="5545137" cy="0"/>
          </a:xfrm>
          <a:prstGeom prst="line">
            <a:avLst/>
          </a:prstGeom>
          <a:noFill/>
          <a:ln w="76200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4601" name="Object 25"/>
          <p:cNvGraphicFramePr>
            <a:graphicFrameLocks noChangeAspect="1"/>
          </p:cNvGraphicFramePr>
          <p:nvPr/>
        </p:nvGraphicFramePr>
        <p:xfrm>
          <a:off x="1403350" y="5876925"/>
          <a:ext cx="161925" cy="215900"/>
        </p:xfrm>
        <a:graphic>
          <a:graphicData uri="http://schemas.openxmlformats.org/presentationml/2006/ole">
            <p:oleObj spid="_x0000_s92164" name="Package" r:id="rId5" imgW="476280" imgH="552600" progId="Package">
              <p:embed/>
            </p:oleObj>
          </a:graphicData>
        </a:graphic>
      </p:graphicFrame>
      <p:graphicFrame>
        <p:nvGraphicFramePr>
          <p:cNvPr id="24602" name="Object 26"/>
          <p:cNvGraphicFramePr>
            <a:graphicFrameLocks noChangeAspect="1"/>
          </p:cNvGraphicFramePr>
          <p:nvPr/>
        </p:nvGraphicFramePr>
        <p:xfrm>
          <a:off x="1409700" y="5876925"/>
          <a:ext cx="161925" cy="215900"/>
        </p:xfrm>
        <a:graphic>
          <a:graphicData uri="http://schemas.openxmlformats.org/presentationml/2006/ole">
            <p:oleObj spid="_x0000_s92165" name="Package" r:id="rId6" imgW="476280" imgH="552600" progId="Package">
              <p:embed/>
            </p:oleObj>
          </a:graphicData>
        </a:graphic>
      </p:graphicFrame>
      <p:graphicFrame>
        <p:nvGraphicFramePr>
          <p:cNvPr id="24603" name="Object 27"/>
          <p:cNvGraphicFramePr>
            <a:graphicFrameLocks noChangeAspect="1"/>
          </p:cNvGraphicFramePr>
          <p:nvPr/>
        </p:nvGraphicFramePr>
        <p:xfrm>
          <a:off x="1476375" y="5876925"/>
          <a:ext cx="161925" cy="215900"/>
        </p:xfrm>
        <a:graphic>
          <a:graphicData uri="http://schemas.openxmlformats.org/presentationml/2006/ole">
            <p:oleObj spid="_x0000_s92166" name="Package" r:id="rId7" imgW="476280" imgH="552600" progId="Package">
              <p:embed/>
            </p:oleObj>
          </a:graphicData>
        </a:graphic>
      </p:graphicFrame>
      <p:graphicFrame>
        <p:nvGraphicFramePr>
          <p:cNvPr id="24604" name="Object 28"/>
          <p:cNvGraphicFramePr>
            <a:graphicFrameLocks noChangeAspect="1"/>
          </p:cNvGraphicFramePr>
          <p:nvPr/>
        </p:nvGraphicFramePr>
        <p:xfrm>
          <a:off x="1474788" y="5876925"/>
          <a:ext cx="73025" cy="215900"/>
        </p:xfrm>
        <a:graphic>
          <a:graphicData uri="http://schemas.openxmlformats.org/presentationml/2006/ole">
            <p:oleObj spid="_x0000_s92167" name="Package" r:id="rId8" imgW="476280" imgH="552600" progId="Package">
              <p:embed/>
            </p:oleObj>
          </a:graphicData>
        </a:graphic>
      </p:graphicFrame>
      <p:graphicFrame>
        <p:nvGraphicFramePr>
          <p:cNvPr id="24605" name="Object 29"/>
          <p:cNvGraphicFramePr>
            <a:graphicFrameLocks noChangeAspect="1"/>
          </p:cNvGraphicFramePr>
          <p:nvPr/>
        </p:nvGraphicFramePr>
        <p:xfrm>
          <a:off x="1476375" y="5876925"/>
          <a:ext cx="73025" cy="215900"/>
        </p:xfrm>
        <a:graphic>
          <a:graphicData uri="http://schemas.openxmlformats.org/presentationml/2006/ole">
            <p:oleObj spid="_x0000_s92168" name="Package" r:id="rId9" imgW="476280" imgH="552600" progId="Package">
              <p:embed/>
            </p:oleObj>
          </a:graphicData>
        </a:graphic>
      </p:graphicFrame>
      <p:graphicFrame>
        <p:nvGraphicFramePr>
          <p:cNvPr id="24606" name="Object 30"/>
          <p:cNvGraphicFramePr>
            <a:graphicFrameLocks noChangeAspect="1"/>
          </p:cNvGraphicFramePr>
          <p:nvPr/>
        </p:nvGraphicFramePr>
        <p:xfrm>
          <a:off x="3708400" y="3068638"/>
          <a:ext cx="277813" cy="277812"/>
        </p:xfrm>
        <a:graphic>
          <a:graphicData uri="http://schemas.openxmlformats.org/presentationml/2006/ole">
            <p:oleObj spid="_x0000_s92169" name="Visio" r:id="rId10" imgW="397829" imgH="397764" progId="">
              <p:embed/>
            </p:oleObj>
          </a:graphicData>
        </a:graphic>
      </p:graphicFrame>
      <p:graphicFrame>
        <p:nvGraphicFramePr>
          <p:cNvPr id="24607" name="Object 31"/>
          <p:cNvGraphicFramePr>
            <a:graphicFrameLocks noChangeAspect="1"/>
          </p:cNvGraphicFramePr>
          <p:nvPr/>
        </p:nvGraphicFramePr>
        <p:xfrm>
          <a:off x="4284663" y="3068638"/>
          <a:ext cx="277812" cy="277812"/>
        </p:xfrm>
        <a:graphic>
          <a:graphicData uri="http://schemas.openxmlformats.org/presentationml/2006/ole">
            <p:oleObj spid="_x0000_s92170" name="Visio" r:id="rId11" imgW="397829" imgH="397764" progId="">
              <p:embed/>
            </p:oleObj>
          </a:graphicData>
        </a:graphic>
      </p:graphicFrame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2555875" y="4835525"/>
            <a:ext cx="1800225" cy="331788"/>
          </a:xfrm>
          <a:prstGeom prst="rect">
            <a:avLst/>
          </a:prstGeom>
          <a:solidFill>
            <a:schemeClr val="accent1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09" name="Object 33"/>
          <p:cNvGraphicFramePr>
            <a:graphicFrameLocks noChangeAspect="1"/>
          </p:cNvGraphicFramePr>
          <p:nvPr/>
        </p:nvGraphicFramePr>
        <p:xfrm>
          <a:off x="3698875" y="1125538"/>
          <a:ext cx="792163" cy="282575"/>
        </p:xfrm>
        <a:graphic>
          <a:graphicData uri="http://schemas.openxmlformats.org/presentationml/2006/ole">
            <p:oleObj spid="_x0000_s92171" name="Visio" r:id="rId12" imgW="1117822" imgH="397764" progId="">
              <p:embed/>
            </p:oleObj>
          </a:graphicData>
        </a:graphic>
      </p:graphicFrame>
      <p:graphicFrame>
        <p:nvGraphicFramePr>
          <p:cNvPr id="24610" name="Object 34"/>
          <p:cNvGraphicFramePr>
            <a:graphicFrameLocks noChangeAspect="1"/>
          </p:cNvGraphicFramePr>
          <p:nvPr/>
        </p:nvGraphicFramePr>
        <p:xfrm>
          <a:off x="1206500" y="1144588"/>
          <a:ext cx="719138" cy="257175"/>
        </p:xfrm>
        <a:graphic>
          <a:graphicData uri="http://schemas.openxmlformats.org/presentationml/2006/ole">
            <p:oleObj spid="_x0000_s92172" name="Visio" r:id="rId13" imgW="1117822" imgH="397764" progId="">
              <p:embed/>
            </p:oleObj>
          </a:graphicData>
        </a:graphic>
      </p:graphicFrame>
      <p:graphicFrame>
        <p:nvGraphicFramePr>
          <p:cNvPr id="24611" name="Object 35"/>
          <p:cNvGraphicFramePr>
            <a:graphicFrameLocks noChangeAspect="1"/>
          </p:cNvGraphicFramePr>
          <p:nvPr/>
        </p:nvGraphicFramePr>
        <p:xfrm>
          <a:off x="1168400" y="188913"/>
          <a:ext cx="792163" cy="282575"/>
        </p:xfrm>
        <a:graphic>
          <a:graphicData uri="http://schemas.openxmlformats.org/presentationml/2006/ole">
            <p:oleObj spid="_x0000_s92173" name="Visio" r:id="rId14" imgW="1117822" imgH="397764" progId="">
              <p:embed/>
            </p:oleObj>
          </a:graphicData>
        </a:graphic>
      </p:graphicFrame>
      <p:graphicFrame>
        <p:nvGraphicFramePr>
          <p:cNvPr id="24612" name="Object 36"/>
          <p:cNvGraphicFramePr>
            <a:graphicFrameLocks noChangeAspect="1"/>
          </p:cNvGraphicFramePr>
          <p:nvPr/>
        </p:nvGraphicFramePr>
        <p:xfrm>
          <a:off x="3708400" y="188913"/>
          <a:ext cx="792163" cy="282575"/>
        </p:xfrm>
        <a:graphic>
          <a:graphicData uri="http://schemas.openxmlformats.org/presentationml/2006/ole">
            <p:oleObj spid="_x0000_s92174" name="Visio" r:id="rId15" imgW="1117822" imgH="397764" progId="">
              <p:embed/>
            </p:oleObj>
          </a:graphicData>
        </a:graphic>
      </p:graphicFrame>
      <p:graphicFrame>
        <p:nvGraphicFramePr>
          <p:cNvPr id="24613" name="Object 37"/>
          <p:cNvGraphicFramePr>
            <a:graphicFrameLocks noChangeAspect="1"/>
          </p:cNvGraphicFramePr>
          <p:nvPr/>
        </p:nvGraphicFramePr>
        <p:xfrm>
          <a:off x="3760788" y="1125538"/>
          <a:ext cx="719137" cy="257175"/>
        </p:xfrm>
        <a:graphic>
          <a:graphicData uri="http://schemas.openxmlformats.org/presentationml/2006/ole">
            <p:oleObj spid="_x0000_s92175" name="Visio" r:id="rId16" imgW="1117822" imgH="397764" progId="">
              <p:embed/>
            </p:oleObj>
          </a:graphicData>
        </a:graphic>
      </p:graphicFrame>
      <p:graphicFrame>
        <p:nvGraphicFramePr>
          <p:cNvPr id="24614" name="Object 38"/>
          <p:cNvGraphicFramePr>
            <a:graphicFrameLocks noChangeAspect="1"/>
          </p:cNvGraphicFramePr>
          <p:nvPr/>
        </p:nvGraphicFramePr>
        <p:xfrm>
          <a:off x="3765550" y="2124075"/>
          <a:ext cx="719138" cy="257175"/>
        </p:xfrm>
        <a:graphic>
          <a:graphicData uri="http://schemas.openxmlformats.org/presentationml/2006/ole">
            <p:oleObj spid="_x0000_s92176" name="Visio" r:id="rId17" imgW="1117822" imgH="397764" progId="">
              <p:embed/>
            </p:oleObj>
          </a:graphicData>
        </a:graphic>
      </p:graphicFrame>
      <p:graphicFrame>
        <p:nvGraphicFramePr>
          <p:cNvPr id="24615" name="Object 39"/>
          <p:cNvGraphicFramePr>
            <a:graphicFrameLocks noChangeAspect="1"/>
          </p:cNvGraphicFramePr>
          <p:nvPr/>
        </p:nvGraphicFramePr>
        <p:xfrm>
          <a:off x="1403350" y="2997200"/>
          <a:ext cx="277813" cy="277813"/>
        </p:xfrm>
        <a:graphic>
          <a:graphicData uri="http://schemas.openxmlformats.org/presentationml/2006/ole">
            <p:oleObj spid="_x0000_s92177" name="Visio" r:id="rId18" imgW="397829" imgH="397764" progId="">
              <p:embed/>
            </p:oleObj>
          </a:graphicData>
        </a:graphic>
      </p:graphicFrame>
      <p:graphicFrame>
        <p:nvGraphicFramePr>
          <p:cNvPr id="24616" name="Object 40"/>
          <p:cNvGraphicFramePr>
            <a:graphicFrameLocks noChangeAspect="1"/>
          </p:cNvGraphicFramePr>
          <p:nvPr/>
        </p:nvGraphicFramePr>
        <p:xfrm>
          <a:off x="1206500" y="2130425"/>
          <a:ext cx="719138" cy="257175"/>
        </p:xfrm>
        <a:graphic>
          <a:graphicData uri="http://schemas.openxmlformats.org/presentationml/2006/ole">
            <p:oleObj spid="_x0000_s92178" name="Visio" r:id="rId19" imgW="1117822" imgH="397764" progId="">
              <p:embed/>
            </p:oleObj>
          </a:graphicData>
        </a:graphic>
      </p:graphicFrame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2916238" y="2133600"/>
            <a:ext cx="1831975" cy="1366838"/>
            <a:chOff x="1837" y="1344"/>
            <a:chExt cx="1154" cy="861"/>
          </a:xfrm>
        </p:grpSpPr>
        <p:graphicFrame>
          <p:nvGraphicFramePr>
            <p:cNvPr id="5206" name="Object 42"/>
            <p:cNvGraphicFramePr>
              <a:graphicFrameLocks noChangeAspect="1"/>
            </p:cNvGraphicFramePr>
            <p:nvPr/>
          </p:nvGraphicFramePr>
          <p:xfrm>
            <a:off x="2064" y="1344"/>
            <a:ext cx="927" cy="473"/>
          </p:xfrm>
          <a:graphic>
            <a:graphicData uri="http://schemas.openxmlformats.org/presentationml/2006/ole">
              <p:oleObj spid="_x0000_s92246" name="Visio" r:id="rId20" imgW="1471611" imgH="751637" progId="">
                <p:embed/>
              </p:oleObj>
            </a:graphicData>
          </a:graphic>
        </p:graphicFrame>
        <p:pic>
          <p:nvPicPr>
            <p:cNvPr id="5389" name="Picture 43" descr="sm_dance"/>
            <p:cNvPicPr>
              <a:picLocks noChangeAspect="1" noChangeArrowheads="1"/>
            </p:cNvPicPr>
            <p:nvPr/>
          </p:nvPicPr>
          <p:blipFill>
            <a:blip r:embed="rId21"/>
            <a:srcRect l="15396" t="1244" r="14153" b="49455"/>
            <a:stretch>
              <a:fillRect/>
            </a:stretch>
          </p:blipFill>
          <p:spPr bwMode="auto">
            <a:xfrm>
              <a:off x="1837" y="1888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4620" name="Rectangle 44"/>
          <p:cNvSpPr>
            <a:spLocks noChangeArrowheads="1"/>
          </p:cNvSpPr>
          <p:nvPr/>
        </p:nvSpPr>
        <p:spPr bwMode="auto">
          <a:xfrm>
            <a:off x="3232150" y="3933825"/>
            <a:ext cx="908050" cy="288925"/>
          </a:xfrm>
          <a:prstGeom prst="rect">
            <a:avLst/>
          </a:prstGeom>
          <a:solidFill>
            <a:schemeClr val="accent1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21" name="Object 45"/>
          <p:cNvGraphicFramePr>
            <a:graphicFrameLocks noChangeAspect="1"/>
          </p:cNvGraphicFramePr>
          <p:nvPr/>
        </p:nvGraphicFramePr>
        <p:xfrm>
          <a:off x="3717925" y="3933825"/>
          <a:ext cx="277813" cy="277813"/>
        </p:xfrm>
        <a:graphic>
          <a:graphicData uri="http://schemas.openxmlformats.org/presentationml/2006/ole">
            <p:oleObj spid="_x0000_s92179" name="Visio" r:id="rId22" imgW="397829" imgH="397764" progId="">
              <p:embed/>
            </p:oleObj>
          </a:graphicData>
        </a:graphic>
      </p:graphicFrame>
      <p:sp>
        <p:nvSpPr>
          <p:cNvPr id="24622" name="Rectangle 46"/>
          <p:cNvSpPr>
            <a:spLocks noChangeArrowheads="1"/>
          </p:cNvSpPr>
          <p:nvPr/>
        </p:nvSpPr>
        <p:spPr bwMode="auto">
          <a:xfrm>
            <a:off x="3276600" y="3976688"/>
            <a:ext cx="404813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IP Header</a:t>
            </a:r>
          </a:p>
        </p:txBody>
      </p:sp>
      <p:sp>
        <p:nvSpPr>
          <p:cNvPr id="24623" name="Rectangle 47"/>
          <p:cNvSpPr>
            <a:spLocks noChangeArrowheads="1"/>
          </p:cNvSpPr>
          <p:nvPr/>
        </p:nvSpPr>
        <p:spPr bwMode="auto">
          <a:xfrm>
            <a:off x="4014788" y="3995738"/>
            <a:ext cx="71437" cy="14446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1</a:t>
            </a:r>
          </a:p>
        </p:txBody>
      </p: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3222625" y="3933825"/>
            <a:ext cx="917575" cy="287338"/>
            <a:chOff x="3152" y="2296"/>
            <a:chExt cx="590" cy="182"/>
          </a:xfrm>
        </p:grpSpPr>
        <p:sp>
          <p:nvSpPr>
            <p:cNvPr id="5386" name="Rectangle 49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05" name="Object 50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45" name="Visio" r:id="rId23" imgW="397829" imgH="397764" progId="">
                <p:embed/>
              </p:oleObj>
            </a:graphicData>
          </a:graphic>
        </p:graphicFrame>
        <p:sp>
          <p:nvSpPr>
            <p:cNvPr id="5387" name="Rectangle 51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1"/>
                  </a:solidFill>
                </a:rPr>
                <a:t>IP Header</a:t>
              </a:r>
            </a:p>
          </p:txBody>
        </p:sp>
        <p:sp>
          <p:nvSpPr>
            <p:cNvPr id="5388" name="Rectangle 52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1116013" y="4005263"/>
            <a:ext cx="863600" cy="215900"/>
            <a:chOff x="3152" y="2296"/>
            <a:chExt cx="590" cy="182"/>
          </a:xfrm>
        </p:grpSpPr>
        <p:sp>
          <p:nvSpPr>
            <p:cNvPr id="5383" name="Rectangle 54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04" name="Object 55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44" name="Visio" r:id="rId24" imgW="397829" imgH="397764" progId="">
                <p:embed/>
              </p:oleObj>
            </a:graphicData>
          </a:graphic>
        </p:graphicFrame>
        <p:sp>
          <p:nvSpPr>
            <p:cNvPr id="5384" name="Rectangle 56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5385" name="Rectangle 57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7" name="Group 58"/>
          <p:cNvGrpSpPr>
            <a:grpSpLocks/>
          </p:cNvGrpSpPr>
          <p:nvPr/>
        </p:nvGrpSpPr>
        <p:grpSpPr bwMode="auto">
          <a:xfrm>
            <a:off x="3222625" y="4856163"/>
            <a:ext cx="917575" cy="287337"/>
            <a:chOff x="3152" y="2296"/>
            <a:chExt cx="590" cy="182"/>
          </a:xfrm>
        </p:grpSpPr>
        <p:sp>
          <p:nvSpPr>
            <p:cNvPr id="5380" name="Rectangle 59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03" name="Object 60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43" name="Visio" r:id="rId25" imgW="397829" imgH="397764" progId="">
                <p:embed/>
              </p:oleObj>
            </a:graphicData>
          </a:graphic>
        </p:graphicFrame>
        <p:sp>
          <p:nvSpPr>
            <p:cNvPr id="5381" name="Rectangle 61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5382" name="Rectangle 62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grpSp>
        <p:nvGrpSpPr>
          <p:cNvPr id="8" name="Group 63"/>
          <p:cNvGrpSpPr>
            <a:grpSpLocks/>
          </p:cNvGrpSpPr>
          <p:nvPr/>
        </p:nvGrpSpPr>
        <p:grpSpPr bwMode="auto">
          <a:xfrm>
            <a:off x="3222625" y="4859338"/>
            <a:ext cx="917575" cy="287337"/>
            <a:chOff x="3152" y="2296"/>
            <a:chExt cx="590" cy="182"/>
          </a:xfrm>
        </p:grpSpPr>
        <p:sp>
          <p:nvSpPr>
            <p:cNvPr id="5377" name="Rectangle 64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202" name="Object 65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42" name="Visio" r:id="rId26" imgW="397829" imgH="397764" progId="">
                <p:embed/>
              </p:oleObj>
            </a:graphicData>
          </a:graphic>
        </p:graphicFrame>
        <p:sp>
          <p:nvSpPr>
            <p:cNvPr id="5378" name="Rectangle 66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5379" name="Rectangle 67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24644" name="Rectangle 68"/>
          <p:cNvSpPr>
            <a:spLocks noChangeArrowheads="1"/>
          </p:cNvSpPr>
          <p:nvPr/>
        </p:nvSpPr>
        <p:spPr bwMode="auto">
          <a:xfrm>
            <a:off x="2555875" y="4894263"/>
            <a:ext cx="647700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Frame Header</a:t>
            </a:r>
          </a:p>
        </p:txBody>
      </p:sp>
      <p:sp>
        <p:nvSpPr>
          <p:cNvPr id="24645" name="Rectangle 69"/>
          <p:cNvSpPr>
            <a:spLocks noChangeArrowheads="1"/>
          </p:cNvSpPr>
          <p:nvPr/>
        </p:nvSpPr>
        <p:spPr bwMode="auto">
          <a:xfrm>
            <a:off x="4159250" y="4884738"/>
            <a:ext cx="144463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I</a:t>
            </a:r>
          </a:p>
        </p:txBody>
      </p: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2527300" y="4835525"/>
            <a:ext cx="1800225" cy="331788"/>
            <a:chOff x="657" y="2341"/>
            <a:chExt cx="1134" cy="209"/>
          </a:xfrm>
        </p:grpSpPr>
        <p:sp>
          <p:nvSpPr>
            <p:cNvPr id="5370" name="Rectangle 71"/>
            <p:cNvSpPr>
              <a:spLocks noChangeArrowheads="1"/>
            </p:cNvSpPr>
            <p:nvPr/>
          </p:nvSpPr>
          <p:spPr bwMode="auto">
            <a:xfrm>
              <a:off x="657" y="2341"/>
              <a:ext cx="1134" cy="209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72"/>
            <p:cNvGrpSpPr>
              <a:grpSpLocks/>
            </p:cNvGrpSpPr>
            <p:nvPr/>
          </p:nvGrpSpPr>
          <p:grpSpPr bwMode="auto">
            <a:xfrm>
              <a:off x="1110" y="2357"/>
              <a:ext cx="578" cy="181"/>
              <a:chOff x="3152" y="2296"/>
              <a:chExt cx="590" cy="182"/>
            </a:xfrm>
          </p:grpSpPr>
          <p:sp>
            <p:nvSpPr>
              <p:cNvPr id="5374" name="Rectangle 73"/>
              <p:cNvSpPr>
                <a:spLocks noChangeArrowheads="1"/>
              </p:cNvSpPr>
              <p:nvPr/>
            </p:nvSpPr>
            <p:spPr bwMode="auto">
              <a:xfrm>
                <a:off x="3152" y="2296"/>
                <a:ext cx="590" cy="182"/>
              </a:xfrm>
              <a:prstGeom prst="rect">
                <a:avLst/>
              </a:prstGeom>
              <a:solidFill>
                <a:schemeClr val="accent1"/>
              </a:solidFill>
              <a:ln w="19050">
                <a:solidFill>
                  <a:srgbClr val="8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aphicFrame>
            <p:nvGraphicFramePr>
              <p:cNvPr id="5201" name="Object 74"/>
              <p:cNvGraphicFramePr>
                <a:graphicFrameLocks noChangeAspect="1"/>
              </p:cNvGraphicFramePr>
              <p:nvPr/>
            </p:nvGraphicFramePr>
            <p:xfrm>
              <a:off x="3455" y="2296"/>
              <a:ext cx="175" cy="175"/>
            </p:xfrm>
            <a:graphic>
              <a:graphicData uri="http://schemas.openxmlformats.org/presentationml/2006/ole">
                <p:oleObj spid="_x0000_s92241" name="Visio" r:id="rId27" imgW="397829" imgH="397764" progId="">
                  <p:embed/>
                </p:oleObj>
              </a:graphicData>
            </a:graphic>
          </p:graphicFrame>
          <p:sp>
            <p:nvSpPr>
              <p:cNvPr id="5375" name="Rectangle 75"/>
              <p:cNvSpPr>
                <a:spLocks noChangeArrowheads="1"/>
              </p:cNvSpPr>
              <p:nvPr/>
            </p:nvSpPr>
            <p:spPr bwMode="auto">
              <a:xfrm>
                <a:off x="3183" y="2320"/>
                <a:ext cx="255" cy="136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700" b="1">
                    <a:solidFill>
                      <a:srgbClr val="663300"/>
                    </a:solidFill>
                  </a:rPr>
                  <a:t>IP Header</a:t>
                </a:r>
              </a:p>
            </p:txBody>
          </p:sp>
          <p:sp>
            <p:nvSpPr>
              <p:cNvPr id="5376" name="Rectangle 76"/>
              <p:cNvSpPr>
                <a:spLocks noChangeArrowheads="1"/>
              </p:cNvSpPr>
              <p:nvPr/>
            </p:nvSpPr>
            <p:spPr bwMode="auto">
              <a:xfrm>
                <a:off x="3651" y="2341"/>
                <a:ext cx="45" cy="91"/>
              </a:xfrm>
              <a:prstGeom prst="rect">
                <a:avLst/>
              </a:prstGeom>
              <a:solidFill>
                <a:schemeClr val="accent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700" b="1">
                    <a:solidFill>
                      <a:srgbClr val="663300"/>
                    </a:solidFill>
                  </a:rPr>
                  <a:t>1</a:t>
                </a:r>
              </a:p>
            </p:txBody>
          </p:sp>
        </p:grpSp>
        <p:sp>
          <p:nvSpPr>
            <p:cNvPr id="5372" name="Rectangle 77"/>
            <p:cNvSpPr>
              <a:spLocks noChangeArrowheads="1"/>
            </p:cNvSpPr>
            <p:nvPr/>
          </p:nvSpPr>
          <p:spPr bwMode="auto">
            <a:xfrm>
              <a:off x="684" y="2375"/>
              <a:ext cx="408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2"/>
                  </a:solidFill>
                </a:rPr>
                <a:t>Frame Header</a:t>
              </a:r>
            </a:p>
          </p:txBody>
        </p:sp>
        <p:sp>
          <p:nvSpPr>
            <p:cNvPr id="5373" name="Rectangle 78"/>
            <p:cNvSpPr>
              <a:spLocks noChangeArrowheads="1"/>
            </p:cNvSpPr>
            <p:nvPr/>
          </p:nvSpPr>
          <p:spPr bwMode="auto">
            <a:xfrm>
              <a:off x="1700" y="2384"/>
              <a:ext cx="91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chemeClr val="bg2"/>
                  </a:solidFill>
                </a:rPr>
                <a:t>I</a:t>
              </a:r>
            </a:p>
          </p:txBody>
        </p:sp>
      </p:grpSp>
      <p:grpSp>
        <p:nvGrpSpPr>
          <p:cNvPr id="11" name="Group 79"/>
          <p:cNvGrpSpPr>
            <a:grpSpLocks/>
          </p:cNvGrpSpPr>
          <p:nvPr/>
        </p:nvGrpSpPr>
        <p:grpSpPr bwMode="auto">
          <a:xfrm>
            <a:off x="2627313" y="4941888"/>
            <a:ext cx="1008062" cy="215900"/>
            <a:chOff x="1701" y="3748"/>
            <a:chExt cx="635" cy="136"/>
          </a:xfrm>
        </p:grpSpPr>
        <p:graphicFrame>
          <p:nvGraphicFramePr>
            <p:cNvPr id="5195" name="Object 80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p:oleObj spid="_x0000_s92235" name="Package" r:id="rId28" imgW="476280" imgH="552600" progId="Package">
                <p:embed/>
              </p:oleObj>
            </a:graphicData>
          </a:graphic>
        </p:graphicFrame>
        <p:graphicFrame>
          <p:nvGraphicFramePr>
            <p:cNvPr id="5196" name="Object 81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p:oleObj spid="_x0000_s92236" name="Package" r:id="rId29" imgW="476280" imgH="552600" progId="Package">
                <p:embed/>
              </p:oleObj>
            </a:graphicData>
          </a:graphic>
        </p:graphicFrame>
        <p:graphicFrame>
          <p:nvGraphicFramePr>
            <p:cNvPr id="5197" name="Object 82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p:oleObj spid="_x0000_s92237" name="Package" r:id="rId30" imgW="476280" imgH="552600" progId="Package">
                <p:embed/>
              </p:oleObj>
            </a:graphicData>
          </a:graphic>
        </p:graphicFrame>
        <p:graphicFrame>
          <p:nvGraphicFramePr>
            <p:cNvPr id="5198" name="Object 83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p:oleObj spid="_x0000_s92238" name="Package" r:id="rId31" imgW="476280" imgH="552600" progId="Package">
                <p:embed/>
              </p:oleObj>
            </a:graphicData>
          </a:graphic>
        </p:graphicFrame>
        <p:graphicFrame>
          <p:nvGraphicFramePr>
            <p:cNvPr id="5199" name="Object 84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p:oleObj spid="_x0000_s92239" name="Package" r:id="rId32" imgW="476280" imgH="552600" progId="Package">
                <p:embed/>
              </p:oleObj>
            </a:graphicData>
          </a:graphic>
        </p:graphicFrame>
        <p:graphicFrame>
          <p:nvGraphicFramePr>
            <p:cNvPr id="5200" name="Object 85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p:oleObj spid="_x0000_s92240" name="Package" r:id="rId33" imgW="476280" imgH="552600" progId="Package">
                <p:embed/>
              </p:oleObj>
            </a:graphicData>
          </a:graphic>
        </p:graphicFrame>
      </p:grpSp>
      <p:graphicFrame>
        <p:nvGraphicFramePr>
          <p:cNvPr id="24662" name="Object 86"/>
          <p:cNvGraphicFramePr>
            <a:graphicFrameLocks noChangeAspect="1"/>
          </p:cNvGraphicFramePr>
          <p:nvPr/>
        </p:nvGraphicFramePr>
        <p:xfrm>
          <a:off x="4859338" y="5949950"/>
          <a:ext cx="73025" cy="215900"/>
        </p:xfrm>
        <a:graphic>
          <a:graphicData uri="http://schemas.openxmlformats.org/presentationml/2006/ole">
            <p:oleObj spid="_x0000_s92180" name="Package" r:id="rId34" imgW="476280" imgH="552600" progId="Package">
              <p:embed/>
            </p:oleObj>
          </a:graphicData>
        </a:graphic>
      </p:graphicFrame>
      <p:graphicFrame>
        <p:nvGraphicFramePr>
          <p:cNvPr id="24663" name="Object 87"/>
          <p:cNvGraphicFramePr>
            <a:graphicFrameLocks noChangeAspect="1"/>
          </p:cNvGraphicFramePr>
          <p:nvPr/>
        </p:nvGraphicFramePr>
        <p:xfrm>
          <a:off x="5003800" y="5949950"/>
          <a:ext cx="161925" cy="215900"/>
        </p:xfrm>
        <a:graphic>
          <a:graphicData uri="http://schemas.openxmlformats.org/presentationml/2006/ole">
            <p:oleObj spid="_x0000_s92181" name="Package" r:id="rId35" imgW="476280" imgH="552600" progId="Package">
              <p:embed/>
            </p:oleObj>
          </a:graphicData>
        </a:graphic>
      </p:graphicFrame>
      <p:graphicFrame>
        <p:nvGraphicFramePr>
          <p:cNvPr id="24664" name="Object 88"/>
          <p:cNvGraphicFramePr>
            <a:graphicFrameLocks noChangeAspect="1"/>
          </p:cNvGraphicFramePr>
          <p:nvPr/>
        </p:nvGraphicFramePr>
        <p:xfrm>
          <a:off x="5219700" y="5949950"/>
          <a:ext cx="73025" cy="215900"/>
        </p:xfrm>
        <a:graphic>
          <a:graphicData uri="http://schemas.openxmlformats.org/presentationml/2006/ole">
            <p:oleObj spid="_x0000_s92182" name="Package" r:id="rId36" imgW="476280" imgH="552600" progId="Package">
              <p:embed/>
            </p:oleObj>
          </a:graphicData>
        </a:graphic>
      </p:graphicFrame>
      <p:graphicFrame>
        <p:nvGraphicFramePr>
          <p:cNvPr id="24665" name="Object 89"/>
          <p:cNvGraphicFramePr>
            <a:graphicFrameLocks noChangeAspect="1"/>
          </p:cNvGraphicFramePr>
          <p:nvPr/>
        </p:nvGraphicFramePr>
        <p:xfrm>
          <a:off x="5364163" y="5949950"/>
          <a:ext cx="161925" cy="215900"/>
        </p:xfrm>
        <a:graphic>
          <a:graphicData uri="http://schemas.openxmlformats.org/presentationml/2006/ole">
            <p:oleObj spid="_x0000_s92183" name="Package" r:id="rId37" imgW="476280" imgH="552600" progId="Package">
              <p:embed/>
            </p:oleObj>
          </a:graphicData>
        </a:graphic>
      </p:graphicFrame>
      <p:graphicFrame>
        <p:nvGraphicFramePr>
          <p:cNvPr id="24666" name="Object 90"/>
          <p:cNvGraphicFramePr>
            <a:graphicFrameLocks noChangeAspect="1"/>
          </p:cNvGraphicFramePr>
          <p:nvPr/>
        </p:nvGraphicFramePr>
        <p:xfrm>
          <a:off x="5795963" y="5949950"/>
          <a:ext cx="73025" cy="215900"/>
        </p:xfrm>
        <a:graphic>
          <a:graphicData uri="http://schemas.openxmlformats.org/presentationml/2006/ole">
            <p:oleObj spid="_x0000_s92184" name="Package" r:id="rId38" imgW="476280" imgH="552600" progId="Package">
              <p:embed/>
            </p:oleObj>
          </a:graphicData>
        </a:graphic>
      </p:graphicFrame>
      <p:graphicFrame>
        <p:nvGraphicFramePr>
          <p:cNvPr id="24667" name="Object 91"/>
          <p:cNvGraphicFramePr>
            <a:graphicFrameLocks noChangeAspect="1"/>
          </p:cNvGraphicFramePr>
          <p:nvPr/>
        </p:nvGraphicFramePr>
        <p:xfrm>
          <a:off x="5580063" y="5949950"/>
          <a:ext cx="161925" cy="215900"/>
        </p:xfrm>
        <a:graphic>
          <a:graphicData uri="http://schemas.openxmlformats.org/presentationml/2006/ole">
            <p:oleObj spid="_x0000_s92185" name="Package" r:id="rId39" imgW="476280" imgH="552600" progId="Package">
              <p:embed/>
            </p:oleObj>
          </a:graphicData>
        </a:graphic>
      </p:graphicFrame>
      <p:graphicFrame>
        <p:nvGraphicFramePr>
          <p:cNvPr id="24668" name="Object 92"/>
          <p:cNvGraphicFramePr>
            <a:graphicFrameLocks noChangeAspect="1"/>
          </p:cNvGraphicFramePr>
          <p:nvPr>
            <p:ph type="body" idx="1"/>
          </p:nvPr>
        </p:nvGraphicFramePr>
        <p:xfrm>
          <a:off x="1476375" y="5876925"/>
          <a:ext cx="79375" cy="287338"/>
        </p:xfrm>
        <a:graphic>
          <a:graphicData uri="http://schemas.openxmlformats.org/presentationml/2006/ole">
            <p:oleObj spid="_x0000_s92186" name="Package" r:id="rId40" imgW="476280" imgH="552600" progId="Package">
              <p:embed/>
            </p:oleObj>
          </a:graphicData>
        </a:graphic>
      </p:graphicFrame>
      <p:sp>
        <p:nvSpPr>
          <p:cNvPr id="24669" name="Rectangle 93"/>
          <p:cNvSpPr>
            <a:spLocks noChangeArrowheads="1"/>
          </p:cNvSpPr>
          <p:nvPr/>
        </p:nvSpPr>
        <p:spPr bwMode="auto">
          <a:xfrm>
            <a:off x="4503738" y="4892675"/>
            <a:ext cx="1800225" cy="331788"/>
          </a:xfrm>
          <a:prstGeom prst="rect">
            <a:avLst/>
          </a:prstGeom>
          <a:solidFill>
            <a:schemeClr val="accent1"/>
          </a:solidFill>
          <a:ln w="28575">
            <a:solidFill>
              <a:srgbClr val="333399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5222875" y="4918075"/>
            <a:ext cx="917575" cy="287338"/>
            <a:chOff x="3152" y="2296"/>
            <a:chExt cx="590" cy="182"/>
          </a:xfrm>
        </p:grpSpPr>
        <p:sp>
          <p:nvSpPr>
            <p:cNvPr id="5367" name="Rectangle 95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194" name="Object 96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34" name="Visio" r:id="rId41" imgW="397829" imgH="397764" progId="">
                <p:embed/>
              </p:oleObj>
            </a:graphicData>
          </a:graphic>
        </p:graphicFrame>
        <p:sp>
          <p:nvSpPr>
            <p:cNvPr id="5368" name="Rectangle 97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5369" name="Rectangle 98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24675" name="Rectangle 99"/>
          <p:cNvSpPr>
            <a:spLocks noChangeArrowheads="1"/>
          </p:cNvSpPr>
          <p:nvPr/>
        </p:nvSpPr>
        <p:spPr bwMode="auto">
          <a:xfrm>
            <a:off x="4546600" y="4946650"/>
            <a:ext cx="647700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Frame Header</a:t>
            </a:r>
          </a:p>
        </p:txBody>
      </p:sp>
      <p:sp>
        <p:nvSpPr>
          <p:cNvPr id="24676" name="Rectangle 100"/>
          <p:cNvSpPr>
            <a:spLocks noChangeArrowheads="1"/>
          </p:cNvSpPr>
          <p:nvPr/>
        </p:nvSpPr>
        <p:spPr bwMode="auto">
          <a:xfrm>
            <a:off x="6159500" y="4960938"/>
            <a:ext cx="144463" cy="2159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chemeClr val="bg2"/>
                </a:solidFill>
              </a:rPr>
              <a:t>I</a:t>
            </a:r>
          </a:p>
        </p:txBody>
      </p:sp>
      <p:grpSp>
        <p:nvGrpSpPr>
          <p:cNvPr id="13" name="Group 101"/>
          <p:cNvGrpSpPr>
            <a:grpSpLocks/>
          </p:cNvGrpSpPr>
          <p:nvPr/>
        </p:nvGrpSpPr>
        <p:grpSpPr bwMode="auto">
          <a:xfrm>
            <a:off x="6659563" y="4868863"/>
            <a:ext cx="917575" cy="287337"/>
            <a:chOff x="3152" y="2296"/>
            <a:chExt cx="590" cy="182"/>
          </a:xfrm>
        </p:grpSpPr>
        <p:sp>
          <p:nvSpPr>
            <p:cNvPr id="5364" name="Rectangle 102"/>
            <p:cNvSpPr>
              <a:spLocks noChangeArrowheads="1"/>
            </p:cNvSpPr>
            <p:nvPr/>
          </p:nvSpPr>
          <p:spPr bwMode="auto">
            <a:xfrm>
              <a:off x="3152" y="2296"/>
              <a:ext cx="590" cy="18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rgbClr val="8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193" name="Object 103"/>
            <p:cNvGraphicFramePr>
              <a:graphicFrameLocks noChangeAspect="1"/>
            </p:cNvGraphicFramePr>
            <p:nvPr/>
          </p:nvGraphicFramePr>
          <p:xfrm>
            <a:off x="3455" y="2296"/>
            <a:ext cx="175" cy="175"/>
          </p:xfrm>
          <a:graphic>
            <a:graphicData uri="http://schemas.openxmlformats.org/presentationml/2006/ole">
              <p:oleObj spid="_x0000_s92233" name="Visio" r:id="rId42" imgW="397829" imgH="397764" progId="">
                <p:embed/>
              </p:oleObj>
            </a:graphicData>
          </a:graphic>
        </p:graphicFrame>
        <p:sp>
          <p:nvSpPr>
            <p:cNvPr id="5365" name="Rectangle 104"/>
            <p:cNvSpPr>
              <a:spLocks noChangeArrowheads="1"/>
            </p:cNvSpPr>
            <p:nvPr/>
          </p:nvSpPr>
          <p:spPr bwMode="auto">
            <a:xfrm>
              <a:off x="3183" y="2320"/>
              <a:ext cx="255" cy="13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IP Header</a:t>
              </a:r>
            </a:p>
          </p:txBody>
        </p:sp>
        <p:sp>
          <p:nvSpPr>
            <p:cNvPr id="5366" name="Rectangle 105"/>
            <p:cNvSpPr>
              <a:spLocks noChangeArrowheads="1"/>
            </p:cNvSpPr>
            <p:nvPr/>
          </p:nvSpPr>
          <p:spPr bwMode="auto">
            <a:xfrm>
              <a:off x="3651" y="2341"/>
              <a:ext cx="45" cy="9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 b="1">
                  <a:solidFill>
                    <a:srgbClr val="663300"/>
                  </a:solidFill>
                </a:rPr>
                <a:t>1</a:t>
              </a:r>
            </a:p>
          </p:txBody>
        </p:sp>
      </p:grpSp>
      <p:sp>
        <p:nvSpPr>
          <p:cNvPr id="24682" name="Rectangle 106"/>
          <p:cNvSpPr>
            <a:spLocks noChangeArrowheads="1"/>
          </p:cNvSpPr>
          <p:nvPr/>
        </p:nvSpPr>
        <p:spPr bwMode="auto">
          <a:xfrm>
            <a:off x="5224463" y="3975100"/>
            <a:ext cx="917575" cy="287338"/>
          </a:xfrm>
          <a:prstGeom prst="rect">
            <a:avLst/>
          </a:prstGeom>
          <a:solidFill>
            <a:schemeClr val="accent1"/>
          </a:solidFill>
          <a:ln w="19050">
            <a:solidFill>
              <a:srgbClr val="8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83" name="Object 107"/>
          <p:cNvGraphicFramePr>
            <a:graphicFrameLocks noChangeAspect="1"/>
          </p:cNvGraphicFramePr>
          <p:nvPr/>
        </p:nvGraphicFramePr>
        <p:xfrm>
          <a:off x="5695950" y="3975100"/>
          <a:ext cx="271463" cy="276225"/>
        </p:xfrm>
        <a:graphic>
          <a:graphicData uri="http://schemas.openxmlformats.org/presentationml/2006/ole">
            <p:oleObj spid="_x0000_s92187" name="Visio" r:id="rId43" imgW="397829" imgH="397764" progId="">
              <p:embed/>
            </p:oleObj>
          </a:graphicData>
        </a:graphic>
      </p:graphicFrame>
      <p:sp>
        <p:nvSpPr>
          <p:cNvPr id="24684" name="Rectangle 108"/>
          <p:cNvSpPr>
            <a:spLocks noChangeArrowheads="1"/>
          </p:cNvSpPr>
          <p:nvPr/>
        </p:nvSpPr>
        <p:spPr bwMode="auto">
          <a:xfrm>
            <a:off x="5272088" y="4013200"/>
            <a:ext cx="396875" cy="214313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IP Header</a:t>
            </a:r>
          </a:p>
        </p:txBody>
      </p:sp>
      <p:sp>
        <p:nvSpPr>
          <p:cNvPr id="24685" name="Rectangle 109"/>
          <p:cNvSpPr>
            <a:spLocks noChangeArrowheads="1"/>
          </p:cNvSpPr>
          <p:nvPr/>
        </p:nvSpPr>
        <p:spPr bwMode="auto">
          <a:xfrm>
            <a:off x="6000750" y="4046538"/>
            <a:ext cx="69850" cy="14287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00" b="1">
                <a:solidFill>
                  <a:srgbClr val="663300"/>
                </a:solidFill>
              </a:rPr>
              <a:t>1</a:t>
            </a:r>
          </a:p>
        </p:txBody>
      </p:sp>
      <p:graphicFrame>
        <p:nvGraphicFramePr>
          <p:cNvPr id="24686" name="Object 110"/>
          <p:cNvGraphicFramePr>
            <a:graphicFrameLocks noChangeAspect="1"/>
          </p:cNvGraphicFramePr>
          <p:nvPr/>
        </p:nvGraphicFramePr>
        <p:xfrm>
          <a:off x="6948488" y="3933825"/>
          <a:ext cx="277812" cy="277813"/>
        </p:xfrm>
        <a:graphic>
          <a:graphicData uri="http://schemas.openxmlformats.org/presentationml/2006/ole">
            <p:oleObj spid="_x0000_s92188" name="Visio" r:id="rId44" imgW="397829" imgH="397764" progId="">
              <p:embed/>
            </p:oleObj>
          </a:graphicData>
        </a:graphic>
      </p:graphicFrame>
      <p:grpSp>
        <p:nvGrpSpPr>
          <p:cNvPr id="14" name="Group 111"/>
          <p:cNvGrpSpPr>
            <a:grpSpLocks/>
          </p:cNvGrpSpPr>
          <p:nvPr/>
        </p:nvGrpSpPr>
        <p:grpSpPr bwMode="auto">
          <a:xfrm>
            <a:off x="5181600" y="3035300"/>
            <a:ext cx="898525" cy="277813"/>
            <a:chOff x="2949" y="3385"/>
            <a:chExt cx="566" cy="175"/>
          </a:xfrm>
        </p:grpSpPr>
        <p:graphicFrame>
          <p:nvGraphicFramePr>
            <p:cNvPr id="5190" name="Object 112"/>
            <p:cNvGraphicFramePr>
              <a:graphicFrameLocks noChangeAspect="1"/>
            </p:cNvGraphicFramePr>
            <p:nvPr/>
          </p:nvGraphicFramePr>
          <p:xfrm>
            <a:off x="2949" y="3385"/>
            <a:ext cx="175" cy="175"/>
          </p:xfrm>
          <a:graphic>
            <a:graphicData uri="http://schemas.openxmlformats.org/presentationml/2006/ole">
              <p:oleObj spid="_x0000_s92230" name="Visio" r:id="rId45" imgW="397829" imgH="397764" progId="">
                <p:embed/>
              </p:oleObj>
            </a:graphicData>
          </a:graphic>
        </p:graphicFrame>
        <p:graphicFrame>
          <p:nvGraphicFramePr>
            <p:cNvPr id="5191" name="Object 113"/>
            <p:cNvGraphicFramePr>
              <a:graphicFrameLocks noChangeAspect="1"/>
            </p:cNvGraphicFramePr>
            <p:nvPr/>
          </p:nvGraphicFramePr>
          <p:xfrm>
            <a:off x="3152" y="3385"/>
            <a:ext cx="175" cy="175"/>
          </p:xfrm>
          <a:graphic>
            <a:graphicData uri="http://schemas.openxmlformats.org/presentationml/2006/ole">
              <p:oleObj spid="_x0000_s92231" name="Visio" r:id="rId46" imgW="397829" imgH="397764" progId="">
                <p:embed/>
              </p:oleObj>
            </a:graphicData>
          </a:graphic>
        </p:graphicFrame>
        <p:graphicFrame>
          <p:nvGraphicFramePr>
            <p:cNvPr id="5192" name="Object 114"/>
            <p:cNvGraphicFramePr>
              <a:graphicFrameLocks noChangeAspect="1"/>
            </p:cNvGraphicFramePr>
            <p:nvPr/>
          </p:nvGraphicFramePr>
          <p:xfrm>
            <a:off x="3340" y="3385"/>
            <a:ext cx="175" cy="175"/>
          </p:xfrm>
          <a:graphic>
            <a:graphicData uri="http://schemas.openxmlformats.org/presentationml/2006/ole">
              <p:oleObj spid="_x0000_s92232" name="Visio" r:id="rId47" imgW="397829" imgH="397764" progId="">
                <p:embed/>
              </p:oleObj>
            </a:graphicData>
          </a:graphic>
        </p:graphicFrame>
      </p:grpSp>
      <p:graphicFrame>
        <p:nvGraphicFramePr>
          <p:cNvPr id="24691" name="Object 115"/>
          <p:cNvGraphicFramePr>
            <a:graphicFrameLocks noChangeAspect="1"/>
          </p:cNvGraphicFramePr>
          <p:nvPr/>
        </p:nvGraphicFramePr>
        <p:xfrm>
          <a:off x="5219700" y="3040063"/>
          <a:ext cx="719138" cy="257175"/>
        </p:xfrm>
        <a:graphic>
          <a:graphicData uri="http://schemas.openxmlformats.org/presentationml/2006/ole">
            <p:oleObj spid="_x0000_s92189" name="Visio" r:id="rId48" imgW="1117822" imgH="397764" progId="">
              <p:embed/>
            </p:oleObj>
          </a:graphicData>
        </a:graphic>
      </p:graphicFrame>
      <p:graphicFrame>
        <p:nvGraphicFramePr>
          <p:cNvPr id="24692" name="Object 116"/>
          <p:cNvGraphicFramePr>
            <a:graphicFrameLocks noChangeAspect="1"/>
          </p:cNvGraphicFramePr>
          <p:nvPr/>
        </p:nvGraphicFramePr>
        <p:xfrm>
          <a:off x="6707188" y="2997200"/>
          <a:ext cx="719137" cy="257175"/>
        </p:xfrm>
        <a:graphic>
          <a:graphicData uri="http://schemas.openxmlformats.org/presentationml/2006/ole">
            <p:oleObj spid="_x0000_s92190" name="Visio" r:id="rId49" imgW="1117822" imgH="397764" progId="">
              <p:embed/>
            </p:oleObj>
          </a:graphicData>
        </a:graphic>
      </p:graphicFrame>
      <p:graphicFrame>
        <p:nvGraphicFramePr>
          <p:cNvPr id="24693" name="Object 117"/>
          <p:cNvGraphicFramePr>
            <a:graphicFrameLocks noChangeAspect="1"/>
          </p:cNvGraphicFramePr>
          <p:nvPr/>
        </p:nvGraphicFramePr>
        <p:xfrm>
          <a:off x="5365750" y="2060575"/>
          <a:ext cx="719138" cy="257175"/>
        </p:xfrm>
        <a:graphic>
          <a:graphicData uri="http://schemas.openxmlformats.org/presentationml/2006/ole">
            <p:oleObj spid="_x0000_s92191" name="Visio" r:id="rId50" imgW="1117822" imgH="397764" progId="">
              <p:embed/>
            </p:oleObj>
          </a:graphicData>
        </a:graphic>
      </p:graphicFrame>
      <p:graphicFrame>
        <p:nvGraphicFramePr>
          <p:cNvPr id="24694" name="Object 118"/>
          <p:cNvGraphicFramePr>
            <a:graphicFrameLocks noChangeAspect="1"/>
          </p:cNvGraphicFramePr>
          <p:nvPr/>
        </p:nvGraphicFramePr>
        <p:xfrm>
          <a:off x="6732588" y="2092325"/>
          <a:ext cx="719137" cy="257175"/>
        </p:xfrm>
        <a:graphic>
          <a:graphicData uri="http://schemas.openxmlformats.org/presentationml/2006/ole">
            <p:oleObj spid="_x0000_s92192" name="Visio" r:id="rId51" imgW="1117822" imgH="397764" progId="">
              <p:embed/>
            </p:oleObj>
          </a:graphicData>
        </a:graphic>
      </p:graphicFrame>
      <p:graphicFrame>
        <p:nvGraphicFramePr>
          <p:cNvPr id="24695" name="Object 119"/>
          <p:cNvGraphicFramePr>
            <a:graphicFrameLocks noChangeAspect="1"/>
          </p:cNvGraphicFramePr>
          <p:nvPr/>
        </p:nvGraphicFramePr>
        <p:xfrm>
          <a:off x="5364163" y="1125538"/>
          <a:ext cx="719137" cy="257175"/>
        </p:xfrm>
        <a:graphic>
          <a:graphicData uri="http://schemas.openxmlformats.org/presentationml/2006/ole">
            <p:oleObj spid="_x0000_s92193" name="Visio" r:id="rId52" imgW="1117822" imgH="397764" progId="">
              <p:embed/>
            </p:oleObj>
          </a:graphicData>
        </a:graphic>
      </p:graphicFrame>
      <p:graphicFrame>
        <p:nvGraphicFramePr>
          <p:cNvPr id="24696" name="Object 120"/>
          <p:cNvGraphicFramePr>
            <a:graphicFrameLocks noChangeAspect="1"/>
          </p:cNvGraphicFramePr>
          <p:nvPr/>
        </p:nvGraphicFramePr>
        <p:xfrm>
          <a:off x="5364163" y="1125538"/>
          <a:ext cx="792162" cy="282575"/>
        </p:xfrm>
        <a:graphic>
          <a:graphicData uri="http://schemas.openxmlformats.org/presentationml/2006/ole">
            <p:oleObj spid="_x0000_s92194" name="Visio" r:id="rId53" imgW="1117822" imgH="397764" progId="">
              <p:embed/>
            </p:oleObj>
          </a:graphicData>
        </a:graphic>
      </p:graphicFrame>
      <p:graphicFrame>
        <p:nvGraphicFramePr>
          <p:cNvPr id="24697" name="Object 121"/>
          <p:cNvGraphicFramePr>
            <a:graphicFrameLocks noChangeAspect="1"/>
          </p:cNvGraphicFramePr>
          <p:nvPr/>
        </p:nvGraphicFramePr>
        <p:xfrm>
          <a:off x="6732588" y="1125538"/>
          <a:ext cx="792162" cy="282575"/>
        </p:xfrm>
        <a:graphic>
          <a:graphicData uri="http://schemas.openxmlformats.org/presentationml/2006/ole">
            <p:oleObj spid="_x0000_s92195" name="Visio" r:id="rId54" imgW="1117822" imgH="397764" progId="">
              <p:embed/>
            </p:oleObj>
          </a:graphicData>
        </a:graphic>
      </p:graphicFrame>
      <p:grpSp>
        <p:nvGrpSpPr>
          <p:cNvPr id="15" name="Group 122"/>
          <p:cNvGrpSpPr>
            <a:grpSpLocks/>
          </p:cNvGrpSpPr>
          <p:nvPr/>
        </p:nvGrpSpPr>
        <p:grpSpPr bwMode="auto">
          <a:xfrm>
            <a:off x="4859338" y="5949950"/>
            <a:ext cx="1008062" cy="215900"/>
            <a:chOff x="1701" y="3748"/>
            <a:chExt cx="635" cy="136"/>
          </a:xfrm>
        </p:grpSpPr>
        <p:graphicFrame>
          <p:nvGraphicFramePr>
            <p:cNvPr id="5184" name="Object 123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p:oleObj spid="_x0000_s92224" name="Package" r:id="rId55" imgW="476280" imgH="552600" progId="Package">
                <p:embed/>
              </p:oleObj>
            </a:graphicData>
          </a:graphic>
        </p:graphicFrame>
        <p:graphicFrame>
          <p:nvGraphicFramePr>
            <p:cNvPr id="5185" name="Object 124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p:oleObj spid="_x0000_s92225" name="Package" r:id="rId56" imgW="476280" imgH="552600" progId="Package">
                <p:embed/>
              </p:oleObj>
            </a:graphicData>
          </a:graphic>
        </p:graphicFrame>
        <p:graphicFrame>
          <p:nvGraphicFramePr>
            <p:cNvPr id="5186" name="Object 125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p:oleObj spid="_x0000_s92226" name="Package" r:id="rId57" imgW="476280" imgH="552600" progId="Package">
                <p:embed/>
              </p:oleObj>
            </a:graphicData>
          </a:graphic>
        </p:graphicFrame>
        <p:graphicFrame>
          <p:nvGraphicFramePr>
            <p:cNvPr id="5187" name="Object 126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p:oleObj spid="_x0000_s92227" name="Package" r:id="rId58" imgW="476280" imgH="552600" progId="Package">
                <p:embed/>
              </p:oleObj>
            </a:graphicData>
          </a:graphic>
        </p:graphicFrame>
        <p:graphicFrame>
          <p:nvGraphicFramePr>
            <p:cNvPr id="5188" name="Object 127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p:oleObj spid="_x0000_s92228" name="Package" r:id="rId59" imgW="476280" imgH="552600" progId="Package">
                <p:embed/>
              </p:oleObj>
            </a:graphicData>
          </a:graphic>
        </p:graphicFrame>
        <p:graphicFrame>
          <p:nvGraphicFramePr>
            <p:cNvPr id="5189" name="Object 128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p:oleObj spid="_x0000_s92229" name="Package" r:id="rId60" imgW="476280" imgH="552600" progId="Package">
                <p:embed/>
              </p:oleObj>
            </a:graphicData>
          </a:graphic>
        </p:graphicFrame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1042988" y="4941888"/>
            <a:ext cx="936625" cy="215900"/>
            <a:chOff x="1701" y="3748"/>
            <a:chExt cx="635" cy="136"/>
          </a:xfrm>
        </p:grpSpPr>
        <p:graphicFrame>
          <p:nvGraphicFramePr>
            <p:cNvPr id="5178" name="Object 130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p:oleObj spid="_x0000_s92218" name="Package" r:id="rId61" imgW="476280" imgH="552600" progId="Package">
                <p:embed/>
              </p:oleObj>
            </a:graphicData>
          </a:graphic>
        </p:graphicFrame>
        <p:graphicFrame>
          <p:nvGraphicFramePr>
            <p:cNvPr id="5179" name="Object 131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p:oleObj spid="_x0000_s92219" name="Package" r:id="rId62" imgW="476280" imgH="552600" progId="Package">
                <p:embed/>
              </p:oleObj>
            </a:graphicData>
          </a:graphic>
        </p:graphicFrame>
        <p:graphicFrame>
          <p:nvGraphicFramePr>
            <p:cNvPr id="5180" name="Object 132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p:oleObj spid="_x0000_s92220" name="Package" r:id="rId63" imgW="476280" imgH="552600" progId="Package">
                <p:embed/>
              </p:oleObj>
            </a:graphicData>
          </a:graphic>
        </p:graphicFrame>
        <p:graphicFrame>
          <p:nvGraphicFramePr>
            <p:cNvPr id="5181" name="Object 133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p:oleObj spid="_x0000_s92221" name="Package" r:id="rId64" imgW="476280" imgH="552600" progId="Package">
                <p:embed/>
              </p:oleObj>
            </a:graphicData>
          </a:graphic>
        </p:graphicFrame>
        <p:graphicFrame>
          <p:nvGraphicFramePr>
            <p:cNvPr id="5182" name="Object 134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p:oleObj spid="_x0000_s92222" name="Package" r:id="rId65" imgW="476280" imgH="552600" progId="Package">
                <p:embed/>
              </p:oleObj>
            </a:graphicData>
          </a:graphic>
        </p:graphicFrame>
        <p:graphicFrame>
          <p:nvGraphicFramePr>
            <p:cNvPr id="5183" name="Object 135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p:oleObj spid="_x0000_s92223" name="Package" r:id="rId66" imgW="476280" imgH="552600" progId="Package">
                <p:embed/>
              </p:oleObj>
            </a:graphicData>
          </a:graphic>
        </p:graphicFrame>
      </p:grpSp>
      <p:grpSp>
        <p:nvGrpSpPr>
          <p:cNvPr id="17" name="Group 136"/>
          <p:cNvGrpSpPr>
            <a:grpSpLocks/>
          </p:cNvGrpSpPr>
          <p:nvPr/>
        </p:nvGrpSpPr>
        <p:grpSpPr bwMode="auto">
          <a:xfrm>
            <a:off x="6640513" y="5876925"/>
            <a:ext cx="1008062" cy="215900"/>
            <a:chOff x="1701" y="3748"/>
            <a:chExt cx="635" cy="136"/>
          </a:xfrm>
        </p:grpSpPr>
        <p:graphicFrame>
          <p:nvGraphicFramePr>
            <p:cNvPr id="5172" name="Object 137"/>
            <p:cNvGraphicFramePr>
              <a:graphicFrameLocks noChangeAspect="1"/>
            </p:cNvGraphicFramePr>
            <p:nvPr/>
          </p:nvGraphicFramePr>
          <p:xfrm>
            <a:off x="1701" y="3748"/>
            <a:ext cx="46" cy="136"/>
          </p:xfrm>
          <a:graphic>
            <a:graphicData uri="http://schemas.openxmlformats.org/presentationml/2006/ole">
              <p:oleObj spid="_x0000_s92212" name="Package" r:id="rId67" imgW="476280" imgH="552600" progId="Package">
                <p:embed/>
              </p:oleObj>
            </a:graphicData>
          </a:graphic>
        </p:graphicFrame>
        <p:graphicFrame>
          <p:nvGraphicFramePr>
            <p:cNvPr id="5173" name="Object 138"/>
            <p:cNvGraphicFramePr>
              <a:graphicFrameLocks noChangeAspect="1"/>
            </p:cNvGraphicFramePr>
            <p:nvPr/>
          </p:nvGraphicFramePr>
          <p:xfrm>
            <a:off x="1791" y="3748"/>
            <a:ext cx="102" cy="136"/>
          </p:xfrm>
          <a:graphic>
            <a:graphicData uri="http://schemas.openxmlformats.org/presentationml/2006/ole">
              <p:oleObj spid="_x0000_s92213" name="Package" r:id="rId68" imgW="476280" imgH="552600" progId="Package">
                <p:embed/>
              </p:oleObj>
            </a:graphicData>
          </a:graphic>
        </p:graphicFrame>
        <p:graphicFrame>
          <p:nvGraphicFramePr>
            <p:cNvPr id="5174" name="Object 139"/>
            <p:cNvGraphicFramePr>
              <a:graphicFrameLocks noChangeAspect="1"/>
            </p:cNvGraphicFramePr>
            <p:nvPr/>
          </p:nvGraphicFramePr>
          <p:xfrm>
            <a:off x="1927" y="3748"/>
            <a:ext cx="46" cy="136"/>
          </p:xfrm>
          <a:graphic>
            <a:graphicData uri="http://schemas.openxmlformats.org/presentationml/2006/ole">
              <p:oleObj spid="_x0000_s92214" name="Package" r:id="rId69" imgW="476280" imgH="552600" progId="Package">
                <p:embed/>
              </p:oleObj>
            </a:graphicData>
          </a:graphic>
        </p:graphicFrame>
        <p:graphicFrame>
          <p:nvGraphicFramePr>
            <p:cNvPr id="5175" name="Object 140"/>
            <p:cNvGraphicFramePr>
              <a:graphicFrameLocks noChangeAspect="1"/>
            </p:cNvGraphicFramePr>
            <p:nvPr/>
          </p:nvGraphicFramePr>
          <p:xfrm>
            <a:off x="2290" y="3748"/>
            <a:ext cx="46" cy="136"/>
          </p:xfrm>
          <a:graphic>
            <a:graphicData uri="http://schemas.openxmlformats.org/presentationml/2006/ole">
              <p:oleObj spid="_x0000_s92215" name="Package" r:id="rId70" imgW="476280" imgH="552600" progId="Package">
                <p:embed/>
              </p:oleObj>
            </a:graphicData>
          </a:graphic>
        </p:graphicFrame>
        <p:graphicFrame>
          <p:nvGraphicFramePr>
            <p:cNvPr id="5176" name="Object 141"/>
            <p:cNvGraphicFramePr>
              <a:graphicFrameLocks noChangeAspect="1"/>
            </p:cNvGraphicFramePr>
            <p:nvPr/>
          </p:nvGraphicFramePr>
          <p:xfrm>
            <a:off x="2018" y="3748"/>
            <a:ext cx="102" cy="136"/>
          </p:xfrm>
          <a:graphic>
            <a:graphicData uri="http://schemas.openxmlformats.org/presentationml/2006/ole">
              <p:oleObj spid="_x0000_s92216" name="Package" r:id="rId71" imgW="476280" imgH="552600" progId="Package">
                <p:embed/>
              </p:oleObj>
            </a:graphicData>
          </a:graphic>
        </p:graphicFrame>
        <p:graphicFrame>
          <p:nvGraphicFramePr>
            <p:cNvPr id="5177" name="Object 142"/>
            <p:cNvGraphicFramePr>
              <a:graphicFrameLocks noChangeAspect="1"/>
            </p:cNvGraphicFramePr>
            <p:nvPr/>
          </p:nvGraphicFramePr>
          <p:xfrm>
            <a:off x="2154" y="3748"/>
            <a:ext cx="102" cy="136"/>
          </p:xfrm>
          <a:graphic>
            <a:graphicData uri="http://schemas.openxmlformats.org/presentationml/2006/ole">
              <p:oleObj spid="_x0000_s92217" name="Package" r:id="rId72" imgW="476280" imgH="552600" progId="Package">
                <p:embed/>
              </p:oleObj>
            </a:graphicData>
          </a:graphic>
        </p:graphicFrame>
      </p:grpSp>
      <p:grpSp>
        <p:nvGrpSpPr>
          <p:cNvPr id="18" name="Group 143"/>
          <p:cNvGrpSpPr>
            <a:grpSpLocks/>
          </p:cNvGrpSpPr>
          <p:nvPr/>
        </p:nvGrpSpPr>
        <p:grpSpPr bwMode="auto">
          <a:xfrm>
            <a:off x="971550" y="115888"/>
            <a:ext cx="1223963" cy="6742112"/>
            <a:chOff x="612" y="73"/>
            <a:chExt cx="771" cy="4247"/>
          </a:xfrm>
        </p:grpSpPr>
        <p:grpSp>
          <p:nvGrpSpPr>
            <p:cNvPr id="19" name="Group 144"/>
            <p:cNvGrpSpPr>
              <a:grpSpLocks/>
            </p:cNvGrpSpPr>
            <p:nvPr/>
          </p:nvGrpSpPr>
          <p:grpSpPr bwMode="auto">
            <a:xfrm>
              <a:off x="612" y="73"/>
              <a:ext cx="771" cy="3853"/>
              <a:chOff x="612" y="73"/>
              <a:chExt cx="771" cy="3853"/>
            </a:xfrm>
          </p:grpSpPr>
          <p:graphicFrame>
            <p:nvGraphicFramePr>
              <p:cNvPr id="5165" name="Object 145"/>
              <p:cNvGraphicFramePr>
                <a:graphicFrameLocks noChangeAspect="1"/>
              </p:cNvGraphicFramePr>
              <p:nvPr/>
            </p:nvGraphicFramePr>
            <p:xfrm>
              <a:off x="612" y="73"/>
              <a:ext cx="771" cy="269"/>
            </p:xfrm>
            <a:graphic>
              <a:graphicData uri="http://schemas.openxmlformats.org/presentationml/2006/ole">
                <p:oleObj spid="_x0000_s92205" name="Visio" r:id="rId73" imgW="1657816" imgH="577596" progId="">
                  <p:embed/>
                </p:oleObj>
              </a:graphicData>
            </a:graphic>
          </p:graphicFrame>
          <p:graphicFrame>
            <p:nvGraphicFramePr>
              <p:cNvPr id="5166" name="Object 146"/>
              <p:cNvGraphicFramePr>
                <a:graphicFrameLocks noChangeAspect="1"/>
              </p:cNvGraphicFramePr>
              <p:nvPr/>
            </p:nvGraphicFramePr>
            <p:xfrm>
              <a:off x="612" y="663"/>
              <a:ext cx="771" cy="269"/>
            </p:xfrm>
            <a:graphic>
              <a:graphicData uri="http://schemas.openxmlformats.org/presentationml/2006/ole">
                <p:oleObj spid="_x0000_s92206" name="Visio" r:id="rId74" imgW="1657816" imgH="577596" progId="">
                  <p:embed/>
                </p:oleObj>
              </a:graphicData>
            </a:graphic>
          </p:graphicFrame>
          <p:graphicFrame>
            <p:nvGraphicFramePr>
              <p:cNvPr id="5167" name="Object 147"/>
              <p:cNvGraphicFramePr>
                <a:graphicFrameLocks noChangeAspect="1"/>
              </p:cNvGraphicFramePr>
              <p:nvPr/>
            </p:nvGraphicFramePr>
            <p:xfrm>
              <a:off x="612" y="1253"/>
              <a:ext cx="771" cy="269"/>
            </p:xfrm>
            <a:graphic>
              <a:graphicData uri="http://schemas.openxmlformats.org/presentationml/2006/ole">
                <p:oleObj spid="_x0000_s92207" name="Visio" r:id="rId75" imgW="1657816" imgH="577596" progId="">
                  <p:embed/>
                </p:oleObj>
              </a:graphicData>
            </a:graphic>
          </p:graphicFrame>
          <p:graphicFrame>
            <p:nvGraphicFramePr>
              <p:cNvPr id="5168" name="Object 148"/>
              <p:cNvGraphicFramePr>
                <a:graphicFrameLocks noChangeAspect="1"/>
              </p:cNvGraphicFramePr>
              <p:nvPr/>
            </p:nvGraphicFramePr>
            <p:xfrm>
              <a:off x="612" y="1842"/>
              <a:ext cx="771" cy="269"/>
            </p:xfrm>
            <a:graphic>
              <a:graphicData uri="http://schemas.openxmlformats.org/presentationml/2006/ole">
                <p:oleObj spid="_x0000_s92208" name="Visio" r:id="rId76" imgW="1657816" imgH="577596" progId="">
                  <p:embed/>
                </p:oleObj>
              </a:graphicData>
            </a:graphic>
          </p:graphicFrame>
          <p:graphicFrame>
            <p:nvGraphicFramePr>
              <p:cNvPr id="5169" name="Object 149"/>
              <p:cNvGraphicFramePr>
                <a:graphicFrameLocks noChangeAspect="1"/>
              </p:cNvGraphicFramePr>
              <p:nvPr/>
            </p:nvGraphicFramePr>
            <p:xfrm>
              <a:off x="612" y="2432"/>
              <a:ext cx="771" cy="269"/>
            </p:xfrm>
            <a:graphic>
              <a:graphicData uri="http://schemas.openxmlformats.org/presentationml/2006/ole">
                <p:oleObj spid="_x0000_s92209" name="Visio" r:id="rId77" imgW="1657816" imgH="577596" progId="">
                  <p:embed/>
                </p:oleObj>
              </a:graphicData>
            </a:graphic>
          </p:graphicFrame>
          <p:graphicFrame>
            <p:nvGraphicFramePr>
              <p:cNvPr id="5170" name="Object 150"/>
              <p:cNvGraphicFramePr>
                <a:graphicFrameLocks noChangeAspect="1"/>
              </p:cNvGraphicFramePr>
              <p:nvPr/>
            </p:nvGraphicFramePr>
            <p:xfrm>
              <a:off x="612" y="3022"/>
              <a:ext cx="771" cy="269"/>
            </p:xfrm>
            <a:graphic>
              <a:graphicData uri="http://schemas.openxmlformats.org/presentationml/2006/ole">
                <p:oleObj spid="_x0000_s92210" name="Visio" r:id="rId78" imgW="1657816" imgH="577596" progId="">
                  <p:embed/>
                </p:oleObj>
              </a:graphicData>
            </a:graphic>
          </p:graphicFrame>
          <p:graphicFrame>
            <p:nvGraphicFramePr>
              <p:cNvPr id="5171" name="Object 151"/>
              <p:cNvGraphicFramePr>
                <a:graphicFrameLocks noChangeAspect="1"/>
              </p:cNvGraphicFramePr>
              <p:nvPr/>
            </p:nvGraphicFramePr>
            <p:xfrm>
              <a:off x="612" y="3657"/>
              <a:ext cx="771" cy="269"/>
            </p:xfrm>
            <a:graphic>
              <a:graphicData uri="http://schemas.openxmlformats.org/presentationml/2006/ole">
                <p:oleObj spid="_x0000_s92211" name="Visio" r:id="rId79" imgW="1657816" imgH="577596" progId="">
                  <p:embed/>
                </p:oleObj>
              </a:graphicData>
            </a:graphic>
          </p:graphicFrame>
        </p:grpSp>
        <p:grpSp>
          <p:nvGrpSpPr>
            <p:cNvPr id="20" name="Group 152"/>
            <p:cNvGrpSpPr>
              <a:grpSpLocks noChangeAspect="1"/>
            </p:cNvGrpSpPr>
            <p:nvPr/>
          </p:nvGrpSpPr>
          <p:grpSpPr bwMode="auto">
            <a:xfrm>
              <a:off x="793" y="4095"/>
              <a:ext cx="318" cy="225"/>
              <a:chOff x="3152" y="2115"/>
              <a:chExt cx="682" cy="484"/>
            </a:xfrm>
          </p:grpSpPr>
          <p:sp>
            <p:nvSpPr>
              <p:cNvPr id="5305" name="AutoShape 153"/>
              <p:cNvSpPr>
                <a:spLocks noChangeAspect="1" noChangeArrowheads="1" noTextEdit="1"/>
              </p:cNvSpPr>
              <p:nvPr/>
            </p:nvSpPr>
            <p:spPr bwMode="auto">
              <a:xfrm>
                <a:off x="3152" y="2115"/>
                <a:ext cx="682" cy="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" name="Group 154"/>
              <p:cNvGrpSpPr>
                <a:grpSpLocks/>
              </p:cNvGrpSpPr>
              <p:nvPr/>
            </p:nvGrpSpPr>
            <p:grpSpPr bwMode="auto">
              <a:xfrm>
                <a:off x="3653" y="2462"/>
                <a:ext cx="144" cy="101"/>
                <a:chOff x="3653" y="2462"/>
                <a:chExt cx="144" cy="101"/>
              </a:xfrm>
            </p:grpSpPr>
            <p:sp>
              <p:nvSpPr>
                <p:cNvPr id="5362" name="Arc 155"/>
                <p:cNvSpPr>
                  <a:spLocks/>
                </p:cNvSpPr>
                <p:nvPr/>
              </p:nvSpPr>
              <p:spPr bwMode="auto">
                <a:xfrm>
                  <a:off x="3654" y="2462"/>
                  <a:ext cx="143" cy="101"/>
                </a:xfrm>
                <a:custGeom>
                  <a:avLst/>
                  <a:gdLst>
                    <a:gd name="T0" fmla="*/ 0 w 38280"/>
                    <a:gd name="T1" fmla="*/ 0 h 34953"/>
                    <a:gd name="T2" fmla="*/ 0 w 38280"/>
                    <a:gd name="T3" fmla="*/ 0 h 34953"/>
                    <a:gd name="T4" fmla="*/ 0 w 3828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280"/>
                    <a:gd name="T10" fmla="*/ 0 h 34953"/>
                    <a:gd name="T11" fmla="*/ 38280 w 3828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280" h="34953" fill="none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</a:path>
                    <a:path w="38280" h="34953" stroke="0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  <a:lnTo>
                        <a:pt x="1668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93936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63" name="Arc 156"/>
                <p:cNvSpPr>
                  <a:spLocks/>
                </p:cNvSpPr>
                <p:nvPr/>
              </p:nvSpPr>
              <p:spPr bwMode="auto">
                <a:xfrm>
                  <a:off x="3653" y="2462"/>
                  <a:ext cx="143" cy="101"/>
                </a:xfrm>
                <a:custGeom>
                  <a:avLst/>
                  <a:gdLst>
                    <a:gd name="T0" fmla="*/ 0 w 38420"/>
                    <a:gd name="T1" fmla="*/ 0 h 34953"/>
                    <a:gd name="T2" fmla="*/ 0 w 38420"/>
                    <a:gd name="T3" fmla="*/ 0 h 34953"/>
                    <a:gd name="T4" fmla="*/ 0 w 3842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420"/>
                    <a:gd name="T10" fmla="*/ 0 h 34953"/>
                    <a:gd name="T11" fmla="*/ 38420 w 3842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20" h="34953" fill="none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</a:path>
                    <a:path w="38420" h="34953" stroke="0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  <a:lnTo>
                        <a:pt x="1682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EDEDE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307" name="Freeform 157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8" name="Freeform 158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9" name="Freeform 159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0" name="Freeform 160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1" name="Rectangle 161"/>
              <p:cNvSpPr>
                <a:spLocks noChangeArrowheads="1"/>
              </p:cNvSpPr>
              <p:nvPr/>
            </p:nvSpPr>
            <p:spPr bwMode="auto">
              <a:xfrm>
                <a:off x="3743" y="2567"/>
                <a:ext cx="53" cy="15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2" name="Rectangle 162"/>
              <p:cNvSpPr>
                <a:spLocks noChangeArrowheads="1"/>
              </p:cNvSpPr>
              <p:nvPr/>
            </p:nvSpPr>
            <p:spPr bwMode="auto">
              <a:xfrm>
                <a:off x="3744" y="2568"/>
                <a:ext cx="51" cy="1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3" name="Rectangle 163"/>
              <p:cNvSpPr>
                <a:spLocks noChangeArrowheads="1"/>
              </p:cNvSpPr>
              <p:nvPr/>
            </p:nvSpPr>
            <p:spPr bwMode="auto">
              <a:xfrm>
                <a:off x="3158" y="2162"/>
                <a:ext cx="161" cy="35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4" name="Rectangle 164"/>
              <p:cNvSpPr>
                <a:spLocks noChangeArrowheads="1"/>
              </p:cNvSpPr>
              <p:nvPr/>
            </p:nvSpPr>
            <p:spPr bwMode="auto">
              <a:xfrm>
                <a:off x="3159" y="2163"/>
                <a:ext cx="159" cy="350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5" name="Freeform 165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6" name="Freeform 166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7" name="Freeform 167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8" name="Freeform 168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9" name="Line 169"/>
              <p:cNvSpPr>
                <a:spLocks noChangeShapeType="1"/>
              </p:cNvSpPr>
              <p:nvPr/>
            </p:nvSpPr>
            <p:spPr bwMode="auto">
              <a:xfrm>
                <a:off x="3237" y="2165"/>
                <a:ext cx="1" cy="34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0" name="Line 170"/>
              <p:cNvSpPr>
                <a:spLocks noChangeShapeType="1"/>
              </p:cNvSpPr>
              <p:nvPr/>
            </p:nvSpPr>
            <p:spPr bwMode="auto">
              <a:xfrm flipH="1">
                <a:off x="3237" y="2121"/>
                <a:ext cx="43" cy="3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1" name="Line 171"/>
              <p:cNvSpPr>
                <a:spLocks noChangeShapeType="1"/>
              </p:cNvSpPr>
              <p:nvPr/>
            </p:nvSpPr>
            <p:spPr bwMode="auto">
              <a:xfrm>
                <a:off x="3158" y="21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2" name="Line 172"/>
              <p:cNvSpPr>
                <a:spLocks noChangeShapeType="1"/>
              </p:cNvSpPr>
              <p:nvPr/>
            </p:nvSpPr>
            <p:spPr bwMode="auto">
              <a:xfrm>
                <a:off x="3158" y="22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3" name="Line 173"/>
              <p:cNvSpPr>
                <a:spLocks noChangeShapeType="1"/>
              </p:cNvSpPr>
              <p:nvPr/>
            </p:nvSpPr>
            <p:spPr bwMode="auto">
              <a:xfrm>
                <a:off x="3158" y="2214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4" name="Line 174"/>
              <p:cNvSpPr>
                <a:spLocks noChangeShapeType="1"/>
              </p:cNvSpPr>
              <p:nvPr/>
            </p:nvSpPr>
            <p:spPr bwMode="auto">
              <a:xfrm>
                <a:off x="3158" y="223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5" name="Line 175"/>
              <p:cNvSpPr>
                <a:spLocks noChangeShapeType="1"/>
              </p:cNvSpPr>
              <p:nvPr/>
            </p:nvSpPr>
            <p:spPr bwMode="auto">
              <a:xfrm>
                <a:off x="3158" y="224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6" name="Line 176"/>
              <p:cNvSpPr>
                <a:spLocks noChangeShapeType="1"/>
              </p:cNvSpPr>
              <p:nvPr/>
            </p:nvSpPr>
            <p:spPr bwMode="auto">
              <a:xfrm>
                <a:off x="3158" y="226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7" name="Line 177"/>
              <p:cNvSpPr>
                <a:spLocks noChangeShapeType="1"/>
              </p:cNvSpPr>
              <p:nvPr/>
            </p:nvSpPr>
            <p:spPr bwMode="auto">
              <a:xfrm>
                <a:off x="3158" y="228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8" name="Line 178"/>
              <p:cNvSpPr>
                <a:spLocks noChangeShapeType="1"/>
              </p:cNvSpPr>
              <p:nvPr/>
            </p:nvSpPr>
            <p:spPr bwMode="auto">
              <a:xfrm>
                <a:off x="3158" y="229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" name="Line 179"/>
              <p:cNvSpPr>
                <a:spLocks noChangeShapeType="1"/>
              </p:cNvSpPr>
              <p:nvPr/>
            </p:nvSpPr>
            <p:spPr bwMode="auto">
              <a:xfrm>
                <a:off x="3158" y="231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0" name="Line 180"/>
              <p:cNvSpPr>
                <a:spLocks noChangeShapeType="1"/>
              </p:cNvSpPr>
              <p:nvPr/>
            </p:nvSpPr>
            <p:spPr bwMode="auto">
              <a:xfrm>
                <a:off x="3158" y="233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1" name="Line 181"/>
              <p:cNvSpPr>
                <a:spLocks noChangeShapeType="1"/>
              </p:cNvSpPr>
              <p:nvPr/>
            </p:nvSpPr>
            <p:spPr bwMode="auto">
              <a:xfrm>
                <a:off x="3158" y="234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2" name="Line 182"/>
              <p:cNvSpPr>
                <a:spLocks noChangeShapeType="1"/>
              </p:cNvSpPr>
              <p:nvPr/>
            </p:nvSpPr>
            <p:spPr bwMode="auto">
              <a:xfrm>
                <a:off x="3158" y="236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3" name="Line 183"/>
              <p:cNvSpPr>
                <a:spLocks noChangeShapeType="1"/>
              </p:cNvSpPr>
              <p:nvPr/>
            </p:nvSpPr>
            <p:spPr bwMode="auto">
              <a:xfrm>
                <a:off x="3158" y="238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4" name="Line 184"/>
              <p:cNvSpPr>
                <a:spLocks noChangeShapeType="1"/>
              </p:cNvSpPr>
              <p:nvPr/>
            </p:nvSpPr>
            <p:spPr bwMode="auto">
              <a:xfrm>
                <a:off x="3158" y="239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5" name="Line 185"/>
              <p:cNvSpPr>
                <a:spLocks noChangeShapeType="1"/>
              </p:cNvSpPr>
              <p:nvPr/>
            </p:nvSpPr>
            <p:spPr bwMode="auto">
              <a:xfrm>
                <a:off x="3158" y="241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6" name="Line 186"/>
              <p:cNvSpPr>
                <a:spLocks noChangeShapeType="1"/>
              </p:cNvSpPr>
              <p:nvPr/>
            </p:nvSpPr>
            <p:spPr bwMode="auto">
              <a:xfrm>
                <a:off x="3158" y="243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7" name="Line 187"/>
              <p:cNvSpPr>
                <a:spLocks noChangeShapeType="1"/>
              </p:cNvSpPr>
              <p:nvPr/>
            </p:nvSpPr>
            <p:spPr bwMode="auto">
              <a:xfrm>
                <a:off x="3158" y="244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8" name="Line 188"/>
              <p:cNvSpPr>
                <a:spLocks noChangeShapeType="1"/>
              </p:cNvSpPr>
              <p:nvPr/>
            </p:nvSpPr>
            <p:spPr bwMode="auto">
              <a:xfrm>
                <a:off x="3158" y="246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9" name="Line 189"/>
              <p:cNvSpPr>
                <a:spLocks noChangeShapeType="1"/>
              </p:cNvSpPr>
              <p:nvPr/>
            </p:nvSpPr>
            <p:spPr bwMode="auto">
              <a:xfrm>
                <a:off x="3158" y="24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0" name="Line 190"/>
              <p:cNvSpPr>
                <a:spLocks noChangeShapeType="1"/>
              </p:cNvSpPr>
              <p:nvPr/>
            </p:nvSpPr>
            <p:spPr bwMode="auto">
              <a:xfrm>
                <a:off x="3158" y="25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1" name="Line 191"/>
              <p:cNvSpPr>
                <a:spLocks noChangeShapeType="1"/>
              </p:cNvSpPr>
              <p:nvPr/>
            </p:nvSpPr>
            <p:spPr bwMode="auto">
              <a:xfrm>
                <a:off x="3278" y="2182"/>
                <a:ext cx="1" cy="88"/>
              </a:xfrm>
              <a:prstGeom prst="line">
                <a:avLst/>
              </a:prstGeom>
              <a:noFill/>
              <a:ln w="952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2" name="Rectangle 192"/>
              <p:cNvSpPr>
                <a:spLocks noChangeArrowheads="1"/>
              </p:cNvSpPr>
              <p:nvPr/>
            </p:nvSpPr>
            <p:spPr bwMode="auto">
              <a:xfrm>
                <a:off x="3357" y="2497"/>
                <a:ext cx="296" cy="2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3" name="Rectangle 193"/>
              <p:cNvSpPr>
                <a:spLocks noChangeArrowheads="1"/>
              </p:cNvSpPr>
              <p:nvPr/>
            </p:nvSpPr>
            <p:spPr bwMode="auto">
              <a:xfrm>
                <a:off x="3358" y="2498"/>
                <a:ext cx="294" cy="18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4" name="Freeform 194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5" name="Freeform 195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6" name="Freeform 196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7" name="Freeform 197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8" name="Freeform 198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9" name="Freeform 199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0" name="Freeform 200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1" name="Freeform 201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2" name="Freeform 202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3" name="Freeform 203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4" name="Rectangle 204"/>
              <p:cNvSpPr>
                <a:spLocks noChangeArrowheads="1"/>
              </p:cNvSpPr>
              <p:nvPr/>
            </p:nvSpPr>
            <p:spPr bwMode="auto">
              <a:xfrm>
                <a:off x="3332" y="2168"/>
                <a:ext cx="372" cy="29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5" name="Rectangle 205"/>
              <p:cNvSpPr>
                <a:spLocks noChangeArrowheads="1"/>
              </p:cNvSpPr>
              <p:nvPr/>
            </p:nvSpPr>
            <p:spPr bwMode="auto">
              <a:xfrm>
                <a:off x="3364" y="2206"/>
                <a:ext cx="308" cy="226"/>
              </a:xfrm>
              <a:prstGeom prst="rect">
                <a:avLst/>
              </a:prstGeom>
              <a:solidFill>
                <a:srgbClr val="FFFFFF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6" name="Freeform 206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7" name="Freeform 207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8" name="Freeform 208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9" name="Freeform 209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0" name="Rectangle 210"/>
              <p:cNvSpPr>
                <a:spLocks noChangeArrowheads="1"/>
              </p:cNvSpPr>
              <p:nvPr/>
            </p:nvSpPr>
            <p:spPr bwMode="auto">
              <a:xfrm>
                <a:off x="3257" y="2579"/>
                <a:ext cx="404" cy="14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1" name="Rectangle 211"/>
              <p:cNvSpPr>
                <a:spLocks noChangeArrowheads="1"/>
              </p:cNvSpPr>
              <p:nvPr/>
            </p:nvSpPr>
            <p:spPr bwMode="auto">
              <a:xfrm>
                <a:off x="3258" y="2580"/>
                <a:ext cx="402" cy="12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2" name="Group 212"/>
          <p:cNvGrpSpPr>
            <a:grpSpLocks/>
          </p:cNvGrpSpPr>
          <p:nvPr/>
        </p:nvGrpSpPr>
        <p:grpSpPr bwMode="auto">
          <a:xfrm>
            <a:off x="1619250" y="3933825"/>
            <a:ext cx="1903413" cy="1366838"/>
            <a:chOff x="1020" y="2478"/>
            <a:chExt cx="1199" cy="861"/>
          </a:xfrm>
        </p:grpSpPr>
        <p:pic>
          <p:nvPicPr>
            <p:cNvPr id="5302" name="Picture 213" descr="sm_dance"/>
            <p:cNvPicPr>
              <a:picLocks noChangeAspect="1" noChangeArrowheads="1"/>
            </p:cNvPicPr>
            <p:nvPr/>
          </p:nvPicPr>
          <p:blipFill>
            <a:blip r:embed="rId21"/>
            <a:srcRect l="15396" t="1244" r="14153" b="49455"/>
            <a:stretch>
              <a:fillRect/>
            </a:stretch>
          </p:blipFill>
          <p:spPr bwMode="auto">
            <a:xfrm>
              <a:off x="1020" y="3022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64" name="Object 214"/>
            <p:cNvGraphicFramePr>
              <a:graphicFrameLocks noChangeAspect="1"/>
            </p:cNvGraphicFramePr>
            <p:nvPr/>
          </p:nvGraphicFramePr>
          <p:xfrm>
            <a:off x="1292" y="2478"/>
            <a:ext cx="927" cy="564"/>
          </p:xfrm>
          <a:graphic>
            <a:graphicData uri="http://schemas.openxmlformats.org/presentationml/2006/ole">
              <p:oleObj spid="_x0000_s92204" name="Visio" r:id="rId80" imgW="1471611" imgH="895502" progId="">
                <p:embed/>
              </p:oleObj>
            </a:graphicData>
          </a:graphic>
        </p:graphicFrame>
      </p:grpSp>
      <p:grpSp>
        <p:nvGrpSpPr>
          <p:cNvPr id="23" name="Group 215"/>
          <p:cNvGrpSpPr>
            <a:grpSpLocks/>
          </p:cNvGrpSpPr>
          <p:nvPr/>
        </p:nvGrpSpPr>
        <p:grpSpPr bwMode="auto">
          <a:xfrm>
            <a:off x="6516688" y="104775"/>
            <a:ext cx="1223962" cy="6742113"/>
            <a:chOff x="612" y="73"/>
            <a:chExt cx="771" cy="4247"/>
          </a:xfrm>
        </p:grpSpPr>
        <p:grpSp>
          <p:nvGrpSpPr>
            <p:cNvPr id="24" name="Group 216"/>
            <p:cNvGrpSpPr>
              <a:grpSpLocks/>
            </p:cNvGrpSpPr>
            <p:nvPr/>
          </p:nvGrpSpPr>
          <p:grpSpPr bwMode="auto">
            <a:xfrm>
              <a:off x="612" y="73"/>
              <a:ext cx="771" cy="3853"/>
              <a:chOff x="612" y="73"/>
              <a:chExt cx="771" cy="3853"/>
            </a:xfrm>
          </p:grpSpPr>
          <p:graphicFrame>
            <p:nvGraphicFramePr>
              <p:cNvPr id="5157" name="Object 217"/>
              <p:cNvGraphicFramePr>
                <a:graphicFrameLocks noChangeAspect="1"/>
              </p:cNvGraphicFramePr>
              <p:nvPr/>
            </p:nvGraphicFramePr>
            <p:xfrm>
              <a:off x="612" y="73"/>
              <a:ext cx="771" cy="269"/>
            </p:xfrm>
            <a:graphic>
              <a:graphicData uri="http://schemas.openxmlformats.org/presentationml/2006/ole">
                <p:oleObj spid="_x0000_s92197" name="Visio" r:id="rId81" imgW="1657816" imgH="577596" progId="">
                  <p:embed/>
                </p:oleObj>
              </a:graphicData>
            </a:graphic>
          </p:graphicFrame>
          <p:graphicFrame>
            <p:nvGraphicFramePr>
              <p:cNvPr id="5158" name="Object 218"/>
              <p:cNvGraphicFramePr>
                <a:graphicFrameLocks noChangeAspect="1"/>
              </p:cNvGraphicFramePr>
              <p:nvPr/>
            </p:nvGraphicFramePr>
            <p:xfrm>
              <a:off x="612" y="663"/>
              <a:ext cx="771" cy="269"/>
            </p:xfrm>
            <a:graphic>
              <a:graphicData uri="http://schemas.openxmlformats.org/presentationml/2006/ole">
                <p:oleObj spid="_x0000_s92198" name="Visio" r:id="rId82" imgW="1657816" imgH="577596" progId="">
                  <p:embed/>
                </p:oleObj>
              </a:graphicData>
            </a:graphic>
          </p:graphicFrame>
          <p:graphicFrame>
            <p:nvGraphicFramePr>
              <p:cNvPr id="5159" name="Object 219"/>
              <p:cNvGraphicFramePr>
                <a:graphicFrameLocks noChangeAspect="1"/>
              </p:cNvGraphicFramePr>
              <p:nvPr/>
            </p:nvGraphicFramePr>
            <p:xfrm>
              <a:off x="612" y="1253"/>
              <a:ext cx="771" cy="269"/>
            </p:xfrm>
            <a:graphic>
              <a:graphicData uri="http://schemas.openxmlformats.org/presentationml/2006/ole">
                <p:oleObj spid="_x0000_s92199" name="Visio" r:id="rId83" imgW="1657816" imgH="577596" progId="">
                  <p:embed/>
                </p:oleObj>
              </a:graphicData>
            </a:graphic>
          </p:graphicFrame>
          <p:graphicFrame>
            <p:nvGraphicFramePr>
              <p:cNvPr id="5160" name="Object 220"/>
              <p:cNvGraphicFramePr>
                <a:graphicFrameLocks noChangeAspect="1"/>
              </p:cNvGraphicFramePr>
              <p:nvPr/>
            </p:nvGraphicFramePr>
            <p:xfrm>
              <a:off x="612" y="1842"/>
              <a:ext cx="771" cy="269"/>
            </p:xfrm>
            <a:graphic>
              <a:graphicData uri="http://schemas.openxmlformats.org/presentationml/2006/ole">
                <p:oleObj spid="_x0000_s92200" name="Visio" r:id="rId84" imgW="1657816" imgH="577596" progId="">
                  <p:embed/>
                </p:oleObj>
              </a:graphicData>
            </a:graphic>
          </p:graphicFrame>
          <p:graphicFrame>
            <p:nvGraphicFramePr>
              <p:cNvPr id="5161" name="Object 221"/>
              <p:cNvGraphicFramePr>
                <a:graphicFrameLocks noChangeAspect="1"/>
              </p:cNvGraphicFramePr>
              <p:nvPr/>
            </p:nvGraphicFramePr>
            <p:xfrm>
              <a:off x="612" y="2432"/>
              <a:ext cx="771" cy="269"/>
            </p:xfrm>
            <a:graphic>
              <a:graphicData uri="http://schemas.openxmlformats.org/presentationml/2006/ole">
                <p:oleObj spid="_x0000_s92201" name="Visio" r:id="rId85" imgW="1657816" imgH="577596" progId="">
                  <p:embed/>
                </p:oleObj>
              </a:graphicData>
            </a:graphic>
          </p:graphicFrame>
          <p:graphicFrame>
            <p:nvGraphicFramePr>
              <p:cNvPr id="5162" name="Object 222"/>
              <p:cNvGraphicFramePr>
                <a:graphicFrameLocks noChangeAspect="1"/>
              </p:cNvGraphicFramePr>
              <p:nvPr/>
            </p:nvGraphicFramePr>
            <p:xfrm>
              <a:off x="612" y="3022"/>
              <a:ext cx="771" cy="269"/>
            </p:xfrm>
            <a:graphic>
              <a:graphicData uri="http://schemas.openxmlformats.org/presentationml/2006/ole">
                <p:oleObj spid="_x0000_s92202" name="Visio" r:id="rId86" imgW="1657816" imgH="577596" progId="">
                  <p:embed/>
                </p:oleObj>
              </a:graphicData>
            </a:graphic>
          </p:graphicFrame>
          <p:graphicFrame>
            <p:nvGraphicFramePr>
              <p:cNvPr id="5163" name="Object 223"/>
              <p:cNvGraphicFramePr>
                <a:graphicFrameLocks noChangeAspect="1"/>
              </p:cNvGraphicFramePr>
              <p:nvPr/>
            </p:nvGraphicFramePr>
            <p:xfrm>
              <a:off x="612" y="3657"/>
              <a:ext cx="771" cy="269"/>
            </p:xfrm>
            <a:graphic>
              <a:graphicData uri="http://schemas.openxmlformats.org/presentationml/2006/ole">
                <p:oleObj spid="_x0000_s92203" name="Visio" r:id="rId87" imgW="1657816" imgH="577596" progId="">
                  <p:embed/>
                </p:oleObj>
              </a:graphicData>
            </a:graphic>
          </p:graphicFrame>
        </p:grpSp>
        <p:grpSp>
          <p:nvGrpSpPr>
            <p:cNvPr id="25" name="Group 224"/>
            <p:cNvGrpSpPr>
              <a:grpSpLocks noChangeAspect="1"/>
            </p:cNvGrpSpPr>
            <p:nvPr/>
          </p:nvGrpSpPr>
          <p:grpSpPr bwMode="auto">
            <a:xfrm>
              <a:off x="793" y="4095"/>
              <a:ext cx="318" cy="225"/>
              <a:chOff x="3152" y="2115"/>
              <a:chExt cx="682" cy="484"/>
            </a:xfrm>
          </p:grpSpPr>
          <p:sp>
            <p:nvSpPr>
              <p:cNvPr id="5243" name="AutoShape 225"/>
              <p:cNvSpPr>
                <a:spLocks noChangeAspect="1" noChangeArrowheads="1" noTextEdit="1"/>
              </p:cNvSpPr>
              <p:nvPr/>
            </p:nvSpPr>
            <p:spPr bwMode="auto">
              <a:xfrm>
                <a:off x="3152" y="2115"/>
                <a:ext cx="682" cy="4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" name="Group 226"/>
              <p:cNvGrpSpPr>
                <a:grpSpLocks/>
              </p:cNvGrpSpPr>
              <p:nvPr/>
            </p:nvGrpSpPr>
            <p:grpSpPr bwMode="auto">
              <a:xfrm>
                <a:off x="3653" y="2462"/>
                <a:ext cx="144" cy="101"/>
                <a:chOff x="3653" y="2462"/>
                <a:chExt cx="144" cy="101"/>
              </a:xfrm>
            </p:grpSpPr>
            <p:sp>
              <p:nvSpPr>
                <p:cNvPr id="5300" name="Arc 227"/>
                <p:cNvSpPr>
                  <a:spLocks/>
                </p:cNvSpPr>
                <p:nvPr/>
              </p:nvSpPr>
              <p:spPr bwMode="auto">
                <a:xfrm>
                  <a:off x="3654" y="2462"/>
                  <a:ext cx="143" cy="101"/>
                </a:xfrm>
                <a:custGeom>
                  <a:avLst/>
                  <a:gdLst>
                    <a:gd name="T0" fmla="*/ 0 w 38280"/>
                    <a:gd name="T1" fmla="*/ 0 h 34953"/>
                    <a:gd name="T2" fmla="*/ 0 w 38280"/>
                    <a:gd name="T3" fmla="*/ 0 h 34953"/>
                    <a:gd name="T4" fmla="*/ 0 w 3828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280"/>
                    <a:gd name="T10" fmla="*/ 0 h 34953"/>
                    <a:gd name="T11" fmla="*/ 38280 w 3828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280" h="34953" fill="none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</a:path>
                    <a:path w="38280" h="34953" stroke="0" extrusionOk="0">
                      <a:moveTo>
                        <a:pt x="-1" y="7876"/>
                      </a:moveTo>
                      <a:cubicBezTo>
                        <a:pt x="4102" y="2889"/>
                        <a:pt x="10221" y="-1"/>
                        <a:pt x="16680" y="0"/>
                      </a:cubicBezTo>
                      <a:cubicBezTo>
                        <a:pt x="28609" y="0"/>
                        <a:pt x="38280" y="9670"/>
                        <a:pt x="38280" y="21600"/>
                      </a:cubicBezTo>
                      <a:cubicBezTo>
                        <a:pt x="38280" y="26443"/>
                        <a:pt x="36652" y="31146"/>
                        <a:pt x="33658" y="34953"/>
                      </a:cubicBezTo>
                      <a:lnTo>
                        <a:pt x="1668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93936C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01" name="Arc 228"/>
                <p:cNvSpPr>
                  <a:spLocks/>
                </p:cNvSpPr>
                <p:nvPr/>
              </p:nvSpPr>
              <p:spPr bwMode="auto">
                <a:xfrm>
                  <a:off x="3653" y="2462"/>
                  <a:ext cx="143" cy="101"/>
                </a:xfrm>
                <a:custGeom>
                  <a:avLst/>
                  <a:gdLst>
                    <a:gd name="T0" fmla="*/ 0 w 38420"/>
                    <a:gd name="T1" fmla="*/ 0 h 34953"/>
                    <a:gd name="T2" fmla="*/ 0 w 38420"/>
                    <a:gd name="T3" fmla="*/ 0 h 34953"/>
                    <a:gd name="T4" fmla="*/ 0 w 38420"/>
                    <a:gd name="T5" fmla="*/ 0 h 34953"/>
                    <a:gd name="T6" fmla="*/ 0 60000 65536"/>
                    <a:gd name="T7" fmla="*/ 0 60000 65536"/>
                    <a:gd name="T8" fmla="*/ 0 60000 65536"/>
                    <a:gd name="T9" fmla="*/ 0 w 38420"/>
                    <a:gd name="T10" fmla="*/ 0 h 34953"/>
                    <a:gd name="T11" fmla="*/ 38420 w 38420"/>
                    <a:gd name="T12" fmla="*/ 34953 h 3495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20" h="34953" fill="none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</a:path>
                    <a:path w="38420" h="34953" stroke="0" extrusionOk="0">
                      <a:moveTo>
                        <a:pt x="0" y="8048"/>
                      </a:moveTo>
                      <a:cubicBezTo>
                        <a:pt x="4100" y="2959"/>
                        <a:pt x="10284" y="-1"/>
                        <a:pt x="16820" y="0"/>
                      </a:cubicBezTo>
                      <a:cubicBezTo>
                        <a:pt x="28749" y="0"/>
                        <a:pt x="38420" y="9670"/>
                        <a:pt x="38420" y="21600"/>
                      </a:cubicBezTo>
                      <a:cubicBezTo>
                        <a:pt x="38420" y="26443"/>
                        <a:pt x="36792" y="31146"/>
                        <a:pt x="33798" y="34953"/>
                      </a:cubicBezTo>
                      <a:lnTo>
                        <a:pt x="16820" y="21600"/>
                      </a:lnTo>
                      <a:close/>
                    </a:path>
                  </a:pathLst>
                </a:custGeom>
                <a:noFill/>
                <a:ln w="9525">
                  <a:solidFill>
                    <a:srgbClr val="EDEDE7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245" name="Freeform 229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6" name="Freeform 230"/>
              <p:cNvSpPr>
                <a:spLocks/>
              </p:cNvSpPr>
              <p:nvPr/>
            </p:nvSpPr>
            <p:spPr bwMode="auto">
              <a:xfrm>
                <a:off x="3743" y="2523"/>
                <a:ext cx="82" cy="44"/>
              </a:xfrm>
              <a:custGeom>
                <a:avLst/>
                <a:gdLst>
                  <a:gd name="T0" fmla="*/ 0 w 82"/>
                  <a:gd name="T1" fmla="*/ 44 h 44"/>
                  <a:gd name="T2" fmla="*/ 30 w 82"/>
                  <a:gd name="T3" fmla="*/ 0 h 44"/>
                  <a:gd name="T4" fmla="*/ 82 w 82"/>
                  <a:gd name="T5" fmla="*/ 0 h 44"/>
                  <a:gd name="T6" fmla="*/ 53 w 82"/>
                  <a:gd name="T7" fmla="*/ 44 h 44"/>
                  <a:gd name="T8" fmla="*/ 0 w 82"/>
                  <a:gd name="T9" fmla="*/ 44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2"/>
                  <a:gd name="T16" fmla="*/ 0 h 44"/>
                  <a:gd name="T17" fmla="*/ 82 w 82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2" h="44">
                    <a:moveTo>
                      <a:pt x="0" y="44"/>
                    </a:moveTo>
                    <a:lnTo>
                      <a:pt x="30" y="0"/>
                    </a:lnTo>
                    <a:lnTo>
                      <a:pt x="82" y="0"/>
                    </a:lnTo>
                    <a:lnTo>
                      <a:pt x="53" y="44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7" name="Freeform 231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8" name="Freeform 232"/>
              <p:cNvSpPr>
                <a:spLocks/>
              </p:cNvSpPr>
              <p:nvPr/>
            </p:nvSpPr>
            <p:spPr bwMode="auto">
              <a:xfrm>
                <a:off x="3796" y="2523"/>
                <a:ext cx="29" cy="56"/>
              </a:xfrm>
              <a:custGeom>
                <a:avLst/>
                <a:gdLst>
                  <a:gd name="T0" fmla="*/ 0 w 29"/>
                  <a:gd name="T1" fmla="*/ 56 h 56"/>
                  <a:gd name="T2" fmla="*/ 29 w 29"/>
                  <a:gd name="T3" fmla="*/ 26 h 56"/>
                  <a:gd name="T4" fmla="*/ 29 w 29"/>
                  <a:gd name="T5" fmla="*/ 0 h 56"/>
                  <a:gd name="T6" fmla="*/ 0 w 29"/>
                  <a:gd name="T7" fmla="*/ 41 h 56"/>
                  <a:gd name="T8" fmla="*/ 0 w 29"/>
                  <a:gd name="T9" fmla="*/ 56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"/>
                  <a:gd name="T16" fmla="*/ 0 h 56"/>
                  <a:gd name="T17" fmla="*/ 29 w 29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" h="56">
                    <a:moveTo>
                      <a:pt x="0" y="56"/>
                    </a:moveTo>
                    <a:lnTo>
                      <a:pt x="29" y="26"/>
                    </a:lnTo>
                    <a:lnTo>
                      <a:pt x="29" y="0"/>
                    </a:lnTo>
                    <a:lnTo>
                      <a:pt x="0" y="41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9" name="Rectangle 233"/>
              <p:cNvSpPr>
                <a:spLocks noChangeArrowheads="1"/>
              </p:cNvSpPr>
              <p:nvPr/>
            </p:nvSpPr>
            <p:spPr bwMode="auto">
              <a:xfrm>
                <a:off x="3743" y="2567"/>
                <a:ext cx="53" cy="15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0" name="Rectangle 234"/>
              <p:cNvSpPr>
                <a:spLocks noChangeArrowheads="1"/>
              </p:cNvSpPr>
              <p:nvPr/>
            </p:nvSpPr>
            <p:spPr bwMode="auto">
              <a:xfrm>
                <a:off x="3744" y="2568"/>
                <a:ext cx="51" cy="1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1" name="Rectangle 235"/>
              <p:cNvSpPr>
                <a:spLocks noChangeArrowheads="1"/>
              </p:cNvSpPr>
              <p:nvPr/>
            </p:nvSpPr>
            <p:spPr bwMode="auto">
              <a:xfrm>
                <a:off x="3158" y="2162"/>
                <a:ext cx="161" cy="352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2" name="Rectangle 236"/>
              <p:cNvSpPr>
                <a:spLocks noChangeArrowheads="1"/>
              </p:cNvSpPr>
              <p:nvPr/>
            </p:nvSpPr>
            <p:spPr bwMode="auto">
              <a:xfrm>
                <a:off x="3159" y="2163"/>
                <a:ext cx="159" cy="350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3" name="Freeform 237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4" name="Freeform 238"/>
              <p:cNvSpPr>
                <a:spLocks/>
              </p:cNvSpPr>
              <p:nvPr/>
            </p:nvSpPr>
            <p:spPr bwMode="auto">
              <a:xfrm>
                <a:off x="3319" y="2121"/>
                <a:ext cx="44" cy="396"/>
              </a:xfrm>
              <a:custGeom>
                <a:avLst/>
                <a:gdLst>
                  <a:gd name="T0" fmla="*/ 0 w 44"/>
                  <a:gd name="T1" fmla="*/ 396 h 396"/>
                  <a:gd name="T2" fmla="*/ 44 w 44"/>
                  <a:gd name="T3" fmla="*/ 353 h 396"/>
                  <a:gd name="T4" fmla="*/ 44 w 44"/>
                  <a:gd name="T5" fmla="*/ 0 h 396"/>
                  <a:gd name="T6" fmla="*/ 0 w 44"/>
                  <a:gd name="T7" fmla="*/ 44 h 396"/>
                  <a:gd name="T8" fmla="*/ 0 w 44"/>
                  <a:gd name="T9" fmla="*/ 396 h 3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4"/>
                  <a:gd name="T16" fmla="*/ 0 h 396"/>
                  <a:gd name="T17" fmla="*/ 44 w 44"/>
                  <a:gd name="T18" fmla="*/ 396 h 3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4" h="396">
                    <a:moveTo>
                      <a:pt x="0" y="396"/>
                    </a:moveTo>
                    <a:lnTo>
                      <a:pt x="44" y="353"/>
                    </a:lnTo>
                    <a:lnTo>
                      <a:pt x="44" y="0"/>
                    </a:lnTo>
                    <a:lnTo>
                      <a:pt x="0" y="44"/>
                    </a:lnTo>
                    <a:lnTo>
                      <a:pt x="0" y="396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5" name="Freeform 239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6" name="Freeform 240"/>
              <p:cNvSpPr>
                <a:spLocks/>
              </p:cNvSpPr>
              <p:nvPr/>
            </p:nvSpPr>
            <p:spPr bwMode="auto">
              <a:xfrm>
                <a:off x="3158" y="2121"/>
                <a:ext cx="205" cy="41"/>
              </a:xfrm>
              <a:custGeom>
                <a:avLst/>
                <a:gdLst>
                  <a:gd name="T0" fmla="*/ 0 w 205"/>
                  <a:gd name="T1" fmla="*/ 41 h 41"/>
                  <a:gd name="T2" fmla="*/ 44 w 205"/>
                  <a:gd name="T3" fmla="*/ 0 h 41"/>
                  <a:gd name="T4" fmla="*/ 205 w 205"/>
                  <a:gd name="T5" fmla="*/ 0 h 41"/>
                  <a:gd name="T6" fmla="*/ 161 w 205"/>
                  <a:gd name="T7" fmla="*/ 41 h 41"/>
                  <a:gd name="T8" fmla="*/ 0 w 20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05"/>
                  <a:gd name="T16" fmla="*/ 0 h 41"/>
                  <a:gd name="T17" fmla="*/ 205 w 20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05" h="41">
                    <a:moveTo>
                      <a:pt x="0" y="41"/>
                    </a:moveTo>
                    <a:lnTo>
                      <a:pt x="44" y="0"/>
                    </a:lnTo>
                    <a:lnTo>
                      <a:pt x="205" y="0"/>
                    </a:lnTo>
                    <a:lnTo>
                      <a:pt x="161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7" name="Line 241"/>
              <p:cNvSpPr>
                <a:spLocks noChangeShapeType="1"/>
              </p:cNvSpPr>
              <p:nvPr/>
            </p:nvSpPr>
            <p:spPr bwMode="auto">
              <a:xfrm>
                <a:off x="3237" y="2165"/>
                <a:ext cx="1" cy="34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8" name="Line 242"/>
              <p:cNvSpPr>
                <a:spLocks noChangeShapeType="1"/>
              </p:cNvSpPr>
              <p:nvPr/>
            </p:nvSpPr>
            <p:spPr bwMode="auto">
              <a:xfrm flipH="1">
                <a:off x="3237" y="2121"/>
                <a:ext cx="43" cy="39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9" name="Line 243"/>
              <p:cNvSpPr>
                <a:spLocks noChangeShapeType="1"/>
              </p:cNvSpPr>
              <p:nvPr/>
            </p:nvSpPr>
            <p:spPr bwMode="auto">
              <a:xfrm>
                <a:off x="3158" y="21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0" name="Line 244"/>
              <p:cNvSpPr>
                <a:spLocks noChangeShapeType="1"/>
              </p:cNvSpPr>
              <p:nvPr/>
            </p:nvSpPr>
            <p:spPr bwMode="auto">
              <a:xfrm>
                <a:off x="3158" y="22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1" name="Line 245"/>
              <p:cNvSpPr>
                <a:spLocks noChangeShapeType="1"/>
              </p:cNvSpPr>
              <p:nvPr/>
            </p:nvSpPr>
            <p:spPr bwMode="auto">
              <a:xfrm>
                <a:off x="3158" y="2214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2" name="Line 246"/>
              <p:cNvSpPr>
                <a:spLocks noChangeShapeType="1"/>
              </p:cNvSpPr>
              <p:nvPr/>
            </p:nvSpPr>
            <p:spPr bwMode="auto">
              <a:xfrm>
                <a:off x="3158" y="223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3" name="Line 247"/>
              <p:cNvSpPr>
                <a:spLocks noChangeShapeType="1"/>
              </p:cNvSpPr>
              <p:nvPr/>
            </p:nvSpPr>
            <p:spPr bwMode="auto">
              <a:xfrm>
                <a:off x="3158" y="224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4" name="Line 248"/>
              <p:cNvSpPr>
                <a:spLocks noChangeShapeType="1"/>
              </p:cNvSpPr>
              <p:nvPr/>
            </p:nvSpPr>
            <p:spPr bwMode="auto">
              <a:xfrm>
                <a:off x="3158" y="226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5" name="Line 249"/>
              <p:cNvSpPr>
                <a:spLocks noChangeShapeType="1"/>
              </p:cNvSpPr>
              <p:nvPr/>
            </p:nvSpPr>
            <p:spPr bwMode="auto">
              <a:xfrm>
                <a:off x="3158" y="228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6" name="Line 250"/>
              <p:cNvSpPr>
                <a:spLocks noChangeShapeType="1"/>
              </p:cNvSpPr>
              <p:nvPr/>
            </p:nvSpPr>
            <p:spPr bwMode="auto">
              <a:xfrm>
                <a:off x="3158" y="2299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7" name="Line 251"/>
              <p:cNvSpPr>
                <a:spLocks noChangeShapeType="1"/>
              </p:cNvSpPr>
              <p:nvPr/>
            </p:nvSpPr>
            <p:spPr bwMode="auto">
              <a:xfrm>
                <a:off x="3158" y="231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8" name="Line 252"/>
              <p:cNvSpPr>
                <a:spLocks noChangeShapeType="1"/>
              </p:cNvSpPr>
              <p:nvPr/>
            </p:nvSpPr>
            <p:spPr bwMode="auto">
              <a:xfrm>
                <a:off x="3158" y="2331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9" name="Line 253"/>
              <p:cNvSpPr>
                <a:spLocks noChangeShapeType="1"/>
              </p:cNvSpPr>
              <p:nvPr/>
            </p:nvSpPr>
            <p:spPr bwMode="auto">
              <a:xfrm>
                <a:off x="3158" y="234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0" name="Line 254"/>
              <p:cNvSpPr>
                <a:spLocks noChangeShapeType="1"/>
              </p:cNvSpPr>
              <p:nvPr/>
            </p:nvSpPr>
            <p:spPr bwMode="auto">
              <a:xfrm>
                <a:off x="3158" y="2366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1" name="Line 255"/>
              <p:cNvSpPr>
                <a:spLocks noChangeShapeType="1"/>
              </p:cNvSpPr>
              <p:nvPr/>
            </p:nvSpPr>
            <p:spPr bwMode="auto">
              <a:xfrm>
                <a:off x="3158" y="238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2" name="Line 256"/>
              <p:cNvSpPr>
                <a:spLocks noChangeShapeType="1"/>
              </p:cNvSpPr>
              <p:nvPr/>
            </p:nvSpPr>
            <p:spPr bwMode="auto">
              <a:xfrm>
                <a:off x="3158" y="2398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3" name="Line 257"/>
              <p:cNvSpPr>
                <a:spLocks noChangeShapeType="1"/>
              </p:cNvSpPr>
              <p:nvPr/>
            </p:nvSpPr>
            <p:spPr bwMode="auto">
              <a:xfrm>
                <a:off x="3158" y="241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4" name="Line 258"/>
              <p:cNvSpPr>
                <a:spLocks noChangeShapeType="1"/>
              </p:cNvSpPr>
              <p:nvPr/>
            </p:nvSpPr>
            <p:spPr bwMode="auto">
              <a:xfrm>
                <a:off x="3158" y="2433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5" name="Line 259"/>
              <p:cNvSpPr>
                <a:spLocks noChangeShapeType="1"/>
              </p:cNvSpPr>
              <p:nvPr/>
            </p:nvSpPr>
            <p:spPr bwMode="auto">
              <a:xfrm>
                <a:off x="3158" y="2447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6" name="Line 260"/>
              <p:cNvSpPr>
                <a:spLocks noChangeShapeType="1"/>
              </p:cNvSpPr>
              <p:nvPr/>
            </p:nvSpPr>
            <p:spPr bwMode="auto">
              <a:xfrm>
                <a:off x="3158" y="2465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7" name="Line 261"/>
              <p:cNvSpPr>
                <a:spLocks noChangeShapeType="1"/>
              </p:cNvSpPr>
              <p:nvPr/>
            </p:nvSpPr>
            <p:spPr bwMode="auto">
              <a:xfrm>
                <a:off x="3158" y="2482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8" name="Line 262"/>
              <p:cNvSpPr>
                <a:spLocks noChangeShapeType="1"/>
              </p:cNvSpPr>
              <p:nvPr/>
            </p:nvSpPr>
            <p:spPr bwMode="auto">
              <a:xfrm>
                <a:off x="3158" y="2500"/>
                <a:ext cx="76" cy="1"/>
              </a:xfrm>
              <a:prstGeom prst="line">
                <a:avLst/>
              </a:prstGeom>
              <a:noFill/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9" name="Line 263"/>
              <p:cNvSpPr>
                <a:spLocks noChangeShapeType="1"/>
              </p:cNvSpPr>
              <p:nvPr/>
            </p:nvSpPr>
            <p:spPr bwMode="auto">
              <a:xfrm>
                <a:off x="3278" y="2182"/>
                <a:ext cx="1" cy="88"/>
              </a:xfrm>
              <a:prstGeom prst="line">
                <a:avLst/>
              </a:prstGeom>
              <a:noFill/>
              <a:ln w="9525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0" name="Rectangle 264"/>
              <p:cNvSpPr>
                <a:spLocks noChangeArrowheads="1"/>
              </p:cNvSpPr>
              <p:nvPr/>
            </p:nvSpPr>
            <p:spPr bwMode="auto">
              <a:xfrm>
                <a:off x="3357" y="2497"/>
                <a:ext cx="296" cy="20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1" name="Rectangle 265"/>
              <p:cNvSpPr>
                <a:spLocks noChangeArrowheads="1"/>
              </p:cNvSpPr>
              <p:nvPr/>
            </p:nvSpPr>
            <p:spPr bwMode="auto">
              <a:xfrm>
                <a:off x="3358" y="2498"/>
                <a:ext cx="294" cy="18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2" name="Freeform 266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3" name="Freeform 267"/>
              <p:cNvSpPr>
                <a:spLocks/>
              </p:cNvSpPr>
              <p:nvPr/>
            </p:nvSpPr>
            <p:spPr bwMode="auto">
              <a:xfrm>
                <a:off x="3653" y="2439"/>
                <a:ext cx="43" cy="78"/>
              </a:xfrm>
              <a:custGeom>
                <a:avLst/>
                <a:gdLst>
                  <a:gd name="T0" fmla="*/ 0 w 43"/>
                  <a:gd name="T1" fmla="*/ 78 h 78"/>
                  <a:gd name="T2" fmla="*/ 43 w 43"/>
                  <a:gd name="T3" fmla="*/ 32 h 78"/>
                  <a:gd name="T4" fmla="*/ 43 w 43"/>
                  <a:gd name="T5" fmla="*/ 0 h 78"/>
                  <a:gd name="T6" fmla="*/ 0 w 43"/>
                  <a:gd name="T7" fmla="*/ 55 h 78"/>
                  <a:gd name="T8" fmla="*/ 0 w 43"/>
                  <a:gd name="T9" fmla="*/ 78 h 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78"/>
                  <a:gd name="T17" fmla="*/ 43 w 43"/>
                  <a:gd name="T18" fmla="*/ 78 h 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78">
                    <a:moveTo>
                      <a:pt x="0" y="78"/>
                    </a:moveTo>
                    <a:lnTo>
                      <a:pt x="43" y="32"/>
                    </a:lnTo>
                    <a:lnTo>
                      <a:pt x="43" y="0"/>
                    </a:lnTo>
                    <a:lnTo>
                      <a:pt x="0" y="55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4" name="Freeform 268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5" name="Freeform 269"/>
              <p:cNvSpPr>
                <a:spLocks/>
              </p:cNvSpPr>
              <p:nvPr/>
            </p:nvSpPr>
            <p:spPr bwMode="auto">
              <a:xfrm>
                <a:off x="3331" y="2130"/>
                <a:ext cx="412" cy="37"/>
              </a:xfrm>
              <a:custGeom>
                <a:avLst/>
                <a:gdLst>
                  <a:gd name="T0" fmla="*/ 0 w 412"/>
                  <a:gd name="T1" fmla="*/ 37 h 37"/>
                  <a:gd name="T2" fmla="*/ 41 w 412"/>
                  <a:gd name="T3" fmla="*/ 0 h 37"/>
                  <a:gd name="T4" fmla="*/ 412 w 412"/>
                  <a:gd name="T5" fmla="*/ 0 h 37"/>
                  <a:gd name="T6" fmla="*/ 371 w 412"/>
                  <a:gd name="T7" fmla="*/ 37 h 37"/>
                  <a:gd name="T8" fmla="*/ 0 w 412"/>
                  <a:gd name="T9" fmla="*/ 37 h 3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2"/>
                  <a:gd name="T16" fmla="*/ 0 h 37"/>
                  <a:gd name="T17" fmla="*/ 412 w 412"/>
                  <a:gd name="T18" fmla="*/ 37 h 3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2" h="37">
                    <a:moveTo>
                      <a:pt x="0" y="37"/>
                    </a:moveTo>
                    <a:lnTo>
                      <a:pt x="41" y="0"/>
                    </a:lnTo>
                    <a:lnTo>
                      <a:pt x="412" y="0"/>
                    </a:lnTo>
                    <a:lnTo>
                      <a:pt x="371" y="37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6" name="Freeform 270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7" name="Freeform 271"/>
              <p:cNvSpPr>
                <a:spLocks/>
              </p:cNvSpPr>
              <p:nvPr/>
            </p:nvSpPr>
            <p:spPr bwMode="auto">
              <a:xfrm>
                <a:off x="3357" y="2456"/>
                <a:ext cx="325" cy="41"/>
              </a:xfrm>
              <a:custGeom>
                <a:avLst/>
                <a:gdLst>
                  <a:gd name="T0" fmla="*/ 0 w 325"/>
                  <a:gd name="T1" fmla="*/ 41 h 41"/>
                  <a:gd name="T2" fmla="*/ 29 w 325"/>
                  <a:gd name="T3" fmla="*/ 0 h 41"/>
                  <a:gd name="T4" fmla="*/ 325 w 325"/>
                  <a:gd name="T5" fmla="*/ 0 h 41"/>
                  <a:gd name="T6" fmla="*/ 296 w 325"/>
                  <a:gd name="T7" fmla="*/ 41 h 41"/>
                  <a:gd name="T8" fmla="*/ 0 w 325"/>
                  <a:gd name="T9" fmla="*/ 41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5"/>
                  <a:gd name="T16" fmla="*/ 0 h 41"/>
                  <a:gd name="T17" fmla="*/ 325 w 325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5" h="41">
                    <a:moveTo>
                      <a:pt x="0" y="41"/>
                    </a:moveTo>
                    <a:lnTo>
                      <a:pt x="29" y="0"/>
                    </a:lnTo>
                    <a:lnTo>
                      <a:pt x="325" y="0"/>
                    </a:lnTo>
                    <a:lnTo>
                      <a:pt x="296" y="41"/>
                    </a:lnTo>
                    <a:lnTo>
                      <a:pt x="0" y="41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8" name="Freeform 272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9" name="Freeform 273"/>
              <p:cNvSpPr>
                <a:spLocks/>
              </p:cNvSpPr>
              <p:nvPr/>
            </p:nvSpPr>
            <p:spPr bwMode="auto">
              <a:xfrm>
                <a:off x="3702" y="2130"/>
                <a:ext cx="41" cy="329"/>
              </a:xfrm>
              <a:custGeom>
                <a:avLst/>
                <a:gdLst>
                  <a:gd name="T0" fmla="*/ 0 w 41"/>
                  <a:gd name="T1" fmla="*/ 329 h 329"/>
                  <a:gd name="T2" fmla="*/ 41 w 41"/>
                  <a:gd name="T3" fmla="*/ 288 h 329"/>
                  <a:gd name="T4" fmla="*/ 41 w 41"/>
                  <a:gd name="T5" fmla="*/ 0 h 329"/>
                  <a:gd name="T6" fmla="*/ 0 w 41"/>
                  <a:gd name="T7" fmla="*/ 37 h 329"/>
                  <a:gd name="T8" fmla="*/ 0 w 41"/>
                  <a:gd name="T9" fmla="*/ 329 h 3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"/>
                  <a:gd name="T16" fmla="*/ 0 h 329"/>
                  <a:gd name="T17" fmla="*/ 41 w 41"/>
                  <a:gd name="T18" fmla="*/ 329 h 3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" h="329">
                    <a:moveTo>
                      <a:pt x="0" y="329"/>
                    </a:moveTo>
                    <a:lnTo>
                      <a:pt x="41" y="288"/>
                    </a:lnTo>
                    <a:lnTo>
                      <a:pt x="41" y="0"/>
                    </a:lnTo>
                    <a:lnTo>
                      <a:pt x="0" y="37"/>
                    </a:lnTo>
                    <a:lnTo>
                      <a:pt x="0" y="329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0" name="Freeform 274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1" name="Freeform 275"/>
              <p:cNvSpPr>
                <a:spLocks/>
              </p:cNvSpPr>
              <p:nvPr/>
            </p:nvSpPr>
            <p:spPr bwMode="auto">
              <a:xfrm>
                <a:off x="3331" y="2459"/>
                <a:ext cx="371" cy="15"/>
              </a:xfrm>
              <a:custGeom>
                <a:avLst/>
                <a:gdLst>
                  <a:gd name="T0" fmla="*/ 43 w 371"/>
                  <a:gd name="T1" fmla="*/ 15 h 15"/>
                  <a:gd name="T2" fmla="*/ 0 w 371"/>
                  <a:gd name="T3" fmla="*/ 0 h 15"/>
                  <a:gd name="T4" fmla="*/ 371 w 371"/>
                  <a:gd name="T5" fmla="*/ 0 h 15"/>
                  <a:gd name="T6" fmla="*/ 336 w 371"/>
                  <a:gd name="T7" fmla="*/ 15 h 15"/>
                  <a:gd name="T8" fmla="*/ 43 w 371"/>
                  <a:gd name="T9" fmla="*/ 15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1"/>
                  <a:gd name="T16" fmla="*/ 0 h 15"/>
                  <a:gd name="T17" fmla="*/ 371 w 371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1" h="15">
                    <a:moveTo>
                      <a:pt x="43" y="15"/>
                    </a:moveTo>
                    <a:lnTo>
                      <a:pt x="0" y="0"/>
                    </a:lnTo>
                    <a:lnTo>
                      <a:pt x="371" y="0"/>
                    </a:lnTo>
                    <a:lnTo>
                      <a:pt x="336" y="15"/>
                    </a:lnTo>
                    <a:lnTo>
                      <a:pt x="43" y="15"/>
                    </a:lnTo>
                    <a:close/>
                  </a:path>
                </a:pathLst>
              </a:custGeom>
              <a:solidFill>
                <a:srgbClr val="A5A585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2" name="Rectangle 276"/>
              <p:cNvSpPr>
                <a:spLocks noChangeArrowheads="1"/>
              </p:cNvSpPr>
              <p:nvPr/>
            </p:nvSpPr>
            <p:spPr bwMode="auto">
              <a:xfrm>
                <a:off x="3332" y="2168"/>
                <a:ext cx="372" cy="293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3" name="Rectangle 277"/>
              <p:cNvSpPr>
                <a:spLocks noChangeArrowheads="1"/>
              </p:cNvSpPr>
              <p:nvPr/>
            </p:nvSpPr>
            <p:spPr bwMode="auto">
              <a:xfrm>
                <a:off x="3364" y="2206"/>
                <a:ext cx="308" cy="226"/>
              </a:xfrm>
              <a:prstGeom prst="rect">
                <a:avLst/>
              </a:prstGeom>
              <a:solidFill>
                <a:srgbClr val="FFFFFF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4" name="Freeform 278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5" name="Freeform 279"/>
              <p:cNvSpPr>
                <a:spLocks/>
              </p:cNvSpPr>
              <p:nvPr/>
            </p:nvSpPr>
            <p:spPr bwMode="auto">
              <a:xfrm>
                <a:off x="3257" y="2509"/>
                <a:ext cx="463" cy="70"/>
              </a:xfrm>
              <a:custGeom>
                <a:avLst/>
                <a:gdLst>
                  <a:gd name="T0" fmla="*/ 0 w 463"/>
                  <a:gd name="T1" fmla="*/ 70 h 70"/>
                  <a:gd name="T2" fmla="*/ 59 w 463"/>
                  <a:gd name="T3" fmla="*/ 0 h 70"/>
                  <a:gd name="T4" fmla="*/ 463 w 463"/>
                  <a:gd name="T5" fmla="*/ 0 h 70"/>
                  <a:gd name="T6" fmla="*/ 404 w 463"/>
                  <a:gd name="T7" fmla="*/ 70 h 70"/>
                  <a:gd name="T8" fmla="*/ 0 w 463"/>
                  <a:gd name="T9" fmla="*/ 70 h 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3"/>
                  <a:gd name="T16" fmla="*/ 0 h 70"/>
                  <a:gd name="T17" fmla="*/ 463 w 463"/>
                  <a:gd name="T18" fmla="*/ 70 h 7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3" h="70">
                    <a:moveTo>
                      <a:pt x="0" y="70"/>
                    </a:moveTo>
                    <a:lnTo>
                      <a:pt x="59" y="0"/>
                    </a:lnTo>
                    <a:lnTo>
                      <a:pt x="463" y="0"/>
                    </a:lnTo>
                    <a:lnTo>
                      <a:pt x="404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C9C9B6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6" name="Freeform 280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7" name="Freeform 281"/>
              <p:cNvSpPr>
                <a:spLocks/>
              </p:cNvSpPr>
              <p:nvPr/>
            </p:nvSpPr>
            <p:spPr bwMode="auto">
              <a:xfrm>
                <a:off x="3661" y="2509"/>
                <a:ext cx="59" cy="84"/>
              </a:xfrm>
              <a:custGeom>
                <a:avLst/>
                <a:gdLst>
                  <a:gd name="T0" fmla="*/ 0 w 59"/>
                  <a:gd name="T1" fmla="*/ 84 h 84"/>
                  <a:gd name="T2" fmla="*/ 59 w 59"/>
                  <a:gd name="T3" fmla="*/ 26 h 84"/>
                  <a:gd name="T4" fmla="*/ 59 w 59"/>
                  <a:gd name="T5" fmla="*/ 0 h 84"/>
                  <a:gd name="T6" fmla="*/ 0 w 59"/>
                  <a:gd name="T7" fmla="*/ 70 h 84"/>
                  <a:gd name="T8" fmla="*/ 0 w 59"/>
                  <a:gd name="T9" fmla="*/ 84 h 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9"/>
                  <a:gd name="T16" fmla="*/ 0 h 84"/>
                  <a:gd name="T17" fmla="*/ 59 w 59"/>
                  <a:gd name="T18" fmla="*/ 84 h 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9" h="84">
                    <a:moveTo>
                      <a:pt x="0" y="84"/>
                    </a:moveTo>
                    <a:lnTo>
                      <a:pt x="59" y="26"/>
                    </a:lnTo>
                    <a:lnTo>
                      <a:pt x="59" y="0"/>
                    </a:lnTo>
                    <a:lnTo>
                      <a:pt x="0" y="70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7A7A5A"/>
              </a:solidFill>
              <a:ln w="4763">
                <a:solidFill>
                  <a:srgbClr val="49493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8" name="Rectangle 282"/>
              <p:cNvSpPr>
                <a:spLocks noChangeArrowheads="1"/>
              </p:cNvSpPr>
              <p:nvPr/>
            </p:nvSpPr>
            <p:spPr bwMode="auto">
              <a:xfrm>
                <a:off x="3257" y="2579"/>
                <a:ext cx="404" cy="14"/>
              </a:xfrm>
              <a:prstGeom prst="rect">
                <a:avLst/>
              </a:prstGeom>
              <a:solidFill>
                <a:srgbClr val="B7B79D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9" name="Rectangle 283"/>
              <p:cNvSpPr>
                <a:spLocks noChangeArrowheads="1"/>
              </p:cNvSpPr>
              <p:nvPr/>
            </p:nvSpPr>
            <p:spPr bwMode="auto">
              <a:xfrm>
                <a:off x="3258" y="2580"/>
                <a:ext cx="402" cy="12"/>
              </a:xfrm>
              <a:prstGeom prst="rect">
                <a:avLst/>
              </a:prstGeom>
              <a:solidFill>
                <a:srgbClr val="B7B79D"/>
              </a:solidFill>
              <a:ln w="4763">
                <a:solidFill>
                  <a:srgbClr val="494936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2411413" y="2924175"/>
            <a:ext cx="1831975" cy="1439863"/>
            <a:chOff x="1519" y="1842"/>
            <a:chExt cx="1154" cy="907"/>
          </a:xfrm>
        </p:grpSpPr>
        <p:pic>
          <p:nvPicPr>
            <p:cNvPr id="5240" name="Picture 4" descr="sm_dance"/>
            <p:cNvPicPr>
              <a:picLocks noChangeAspect="1" noChangeArrowheads="1"/>
            </p:cNvPicPr>
            <p:nvPr/>
          </p:nvPicPr>
          <p:blipFill>
            <a:blip r:embed="rId21"/>
            <a:srcRect l="15396" t="1244" r="14153" b="49455"/>
            <a:stretch>
              <a:fillRect/>
            </a:stretch>
          </p:blipFill>
          <p:spPr bwMode="auto">
            <a:xfrm>
              <a:off x="1519" y="2432"/>
              <a:ext cx="453" cy="3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56" name="Object 5"/>
            <p:cNvGraphicFramePr>
              <a:graphicFrameLocks noChangeAspect="1"/>
            </p:cNvGraphicFramePr>
            <p:nvPr/>
          </p:nvGraphicFramePr>
          <p:xfrm>
            <a:off x="1746" y="1842"/>
            <a:ext cx="927" cy="564"/>
          </p:xfrm>
          <a:graphic>
            <a:graphicData uri="http://schemas.openxmlformats.org/presentationml/2006/ole">
              <p:oleObj spid="_x0000_s92196" name="Visio" r:id="rId88" imgW="1471611" imgH="895502" progId="">
                <p:embed/>
              </p:oleObj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96296E-6 L -3.88889E-6 0.14699 " pathEditMode="relative" ptsTypes="AA">
                                      <p:cBhvr>
                                        <p:cTn id="39" dur="5000" fill="hold"/>
                                        <p:tgtEl>
                                          <p:spTgt spid="246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96296E-6 L 3.05556E-6 0.13634 " pathEditMode="relative" ptsTypes="AA">
                                      <p:cBhvr>
                                        <p:cTn id="41" dur="5000" fill="hold"/>
                                        <p:tgtEl>
                                          <p:spTgt spid="246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3" dur="20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58" dur="1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7037E-6 L -2.77778E-7 0.14699 " pathEditMode="relative" ptsTypes="AA">
                                      <p:cBhvr>
                                        <p:cTn id="62" dur="5000" fill="hold"/>
                                        <p:tgtEl>
                                          <p:spTgt spid="246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33333E-6 L 3.05556E-6 0.14699 " pathEditMode="relative" ptsTypes="AA">
                                      <p:cBhvr>
                                        <p:cTn id="64" dur="5000" fill="hold"/>
                                        <p:tgtEl>
                                          <p:spTgt spid="246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6.2963E-6 L -2.77778E-7 0.12615 " pathEditMode="relative" ptsTypes="AA">
                                      <p:cBhvr>
                                        <p:cTn id="77" dur="5000" fill="hold"/>
                                        <p:tgtEl>
                                          <p:spTgt spid="246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22222E-6 L 3.88889E-6 0.13658 " pathEditMode="relative" ptsTypes="AA">
                                      <p:cBhvr>
                                        <p:cTn id="79" dur="5000" fill="hold"/>
                                        <p:tgtEl>
                                          <p:spTgt spid="246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4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139 L 0.0026 0.13495 " pathEditMode="relative" ptsTypes="AA">
                                      <p:cBhvr>
                                        <p:cTn id="118" dur="2000" fill="hold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2.59259E-6 L 0.00486 0.1259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46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70" decel="100000"/>
                                        <p:tgtEl>
                                          <p:spTgt spid="246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2" dur="770" decel="100000"/>
                                        <p:tgtEl>
                                          <p:spTgt spid="2462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3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34" dur="770" fill="hold"/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36" dur="770" fill="hold"/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46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4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24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4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4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4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"/>
                            </p:stCondLst>
                            <p:childTnLst>
                              <p:par>
                                <p:cTn id="18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5.92593E-6 L -8.33333E-7 0.13657 " pathEditMode="relative" ptsTypes="AA">
                                      <p:cBhvr>
                                        <p:cTn id="1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1111E-6 1.85185E-6 L 8.61111E-6 0.13635 " pathEditMode="relative" ptsTypes="AA">
                                      <p:cBhvr>
                                        <p:cTn id="1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500"/>
                            </p:stCondLst>
                            <p:childTnLst>
                              <p:par>
                                <p:cTn id="1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770" decel="1000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1" dur="770" decel="100000"/>
                                        <p:tgtEl>
                                          <p:spTgt spid="2460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0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3" dur="77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0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05" dur="77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0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4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24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24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4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24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4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4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24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4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24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6 L -3.61111E-6 0.13658 " pathEditMode="relative" ptsTypes="AA">
                                      <p:cBhvr>
                                        <p:cTn id="2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3.05556E-6 0.14699 " pathEditMode="relative" ptsTypes="AA">
                                      <p:cBhvr>
                                        <p:cTn id="26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273" dur="20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2000"/>
                            </p:stCondLst>
                            <p:childTnLst>
                              <p:par>
                                <p:cTn id="27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977 L 0.61614 0.09977 " pathEditMode="relative" rAng="0" ptsTypes="AA">
                                      <p:cBhvr>
                                        <p:cTn id="276" dur="30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000"/>
                            </p:stCondLst>
                            <p:childTnLst>
                              <p:par>
                                <p:cTn id="27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279" dur="2000" fill="hold"/>
                                        <p:tgtEl>
                                          <p:spTgt spid="246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7000"/>
                            </p:stCondLst>
                            <p:childTnLst>
                              <p:par>
                                <p:cTn id="2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246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246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2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7500"/>
                            </p:stCondLst>
                            <p:childTnLst>
                              <p:par>
                                <p:cTn id="28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4.81481E-6 L 0.00521 0.09444 " pathEditMode="relative" rAng="0" ptsTypes="AA">
                                      <p:cBhvr>
                                        <p:cTn id="288" dur="2000" fill="hold"/>
                                        <p:tgtEl>
                                          <p:spTgt spid="24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9500"/>
                            </p:stCondLst>
                            <p:childTnLst>
                              <p:par>
                                <p:cTn id="29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291" dur="2000" fill="hold"/>
                                        <p:tgtEl>
                                          <p:spTgt spid="24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9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32 0.09976 L 0.6132 0.00532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246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13500"/>
                            </p:stCondLst>
                            <p:childTnLst>
                              <p:par>
                                <p:cTn id="29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24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4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2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0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306" dur="20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16000"/>
                            </p:stCondLst>
                            <p:childTnLst>
                              <p:par>
                                <p:cTn id="30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977 L 0.61614 0.09977 " pathEditMode="relative" rAng="0" ptsTypes="AA">
                                      <p:cBhvr>
                                        <p:cTn id="309" dur="30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19000"/>
                            </p:stCondLst>
                            <p:childTnLst>
                              <p:par>
                                <p:cTn id="3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246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1000"/>
                            </p:stCondLst>
                            <p:childTnLst>
                              <p:par>
                                <p:cTn id="3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24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4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24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1500"/>
                            </p:stCondLst>
                            <p:childTnLst>
                              <p:par>
                                <p:cTn id="3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21500"/>
                            </p:stCondLst>
                            <p:childTnLst>
                              <p:par>
                                <p:cTn id="3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-2.5E-6 0.09444 " pathEditMode="relative" rAng="0" ptsTypes="AA">
                                      <p:cBhvr>
                                        <p:cTn id="324" dur="20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3500"/>
                            </p:stCondLst>
                            <p:childTnLst>
                              <p:par>
                                <p:cTn id="3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327" dur="20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25500"/>
                            </p:stCondLst>
                            <p:childTnLst>
                              <p:par>
                                <p:cTn id="32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591 0.09976 L 0.60591 0.00532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246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7500"/>
                            </p:stCondLst>
                            <p:childTnLst>
                              <p:par>
                                <p:cTn id="3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24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24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500"/>
                                        <p:tgtEl>
                                          <p:spTgt spid="24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8000"/>
                            </p:stCondLst>
                            <p:childTnLst>
                              <p:par>
                                <p:cTn id="3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28000"/>
                            </p:stCondLst>
                            <p:childTnLst>
                              <p:par>
                                <p:cTn id="3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4 4.81481E-6 L 0.00694 0.09444 " pathEditMode="relative" rAng="0" ptsTypes="AA">
                                      <p:cBhvr>
                                        <p:cTn id="342" dur="2000" fill="hold"/>
                                        <p:tgtEl>
                                          <p:spTgt spid="24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5 0.09976 L 0.61267 0.09976 " pathEditMode="relative" rAng="0" ptsTypes="AA">
                                      <p:cBhvr>
                                        <p:cTn id="345" dur="2000" fill="hold"/>
                                        <p:tgtEl>
                                          <p:spTgt spid="24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32000"/>
                            </p:stCondLst>
                            <p:childTnLst>
                              <p:par>
                                <p:cTn id="3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32 0.09976 L 0.6132 0.00532 " pathEditMode="relative" rAng="0" ptsTypes="AA">
                                      <p:cBhvr>
                                        <p:cTn id="348" dur="2000" fill="hold"/>
                                        <p:tgtEl>
                                          <p:spTgt spid="24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4000"/>
                            </p:stCondLst>
                            <p:childTnLst>
                              <p:par>
                                <p:cTn id="35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24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24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4" dur="500"/>
                                        <p:tgtEl>
                                          <p:spTgt spid="2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34500"/>
                            </p:stCondLst>
                            <p:childTnLst>
                              <p:par>
                                <p:cTn id="3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34500"/>
                            </p:stCondLst>
                            <p:childTnLst>
                              <p:par>
                                <p:cTn id="35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47 4.81481E-6 L 0.00399 0.09976 " pathEditMode="relative" rAng="0" ptsTypes="AA">
                                      <p:cBhvr>
                                        <p:cTn id="360" dur="2000" fill="hold"/>
                                        <p:tgtEl>
                                          <p:spTgt spid="24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6500"/>
                            </p:stCondLst>
                            <p:childTnLst>
                              <p:par>
                                <p:cTn id="3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9467 L 0.61614 0.09467 " pathEditMode="relative" rAng="0" ptsTypes="AA">
                                      <p:cBhvr>
                                        <p:cTn id="363" dur="3000" fill="hold"/>
                                        <p:tgtEl>
                                          <p:spTgt spid="24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39500"/>
                            </p:stCondLst>
                            <p:childTnLst>
                              <p:par>
                                <p:cTn id="3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0989 0.09976 L 0.60989 0.00532 " pathEditMode="relative" rAng="0" ptsTypes="AA">
                                      <p:cBhvr>
                                        <p:cTn id="366" dur="2000" fill="hold"/>
                                        <p:tgtEl>
                                          <p:spTgt spid="24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41500"/>
                            </p:stCondLst>
                            <p:childTnLst>
                              <p:par>
                                <p:cTn id="36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24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24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24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6" dur="500"/>
                                        <p:tgtEl>
                                          <p:spTgt spid="246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9" dur="500"/>
                                        <p:tgtEl>
                                          <p:spTgt spid="246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246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500"/>
                                        <p:tgtEl>
                                          <p:spTgt spid="246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8" dur="500"/>
                                        <p:tgtEl>
                                          <p:spTgt spid="246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"/>
                                        <p:tgtEl>
                                          <p:spTgt spid="246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1.11111E-6 -0.14699 " pathEditMode="relative" ptsTypes="AA">
                                      <p:cBhvr>
                                        <p:cTn id="40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6 4.81481E-6 L -0.00556 -0.147 " pathEditMode="relative" rAng="0" ptsTypes="AA">
                                      <p:cBhvr>
                                        <p:cTn id="40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1500"/>
                            </p:stCondLst>
                            <p:childTnLst>
                              <p:par>
                                <p:cTn id="4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9" dur="500" fill="hold"/>
                                        <p:tgtEl>
                                          <p:spTgt spid="24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24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1" dur="500"/>
                                        <p:tgtEl>
                                          <p:spTgt spid="24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2000"/>
                            </p:stCondLst>
                            <p:childTnLst>
                              <p:par>
                                <p:cTn id="4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5" dur="500" fill="hold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7" dur="500"/>
                                        <p:tgtEl>
                                          <p:spTgt spid="2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2500"/>
                            </p:stCondLst>
                            <p:childTnLst>
                              <p:par>
                                <p:cTn id="4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2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48" presetClass="exit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7" dur="3000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8" dur="3000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3000"/>
                                        <p:tgtEl>
                                          <p:spTgt spid="24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0" dur="3000"/>
                                        <p:tgtEl>
                                          <p:spTgt spid="24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43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4" dur="2000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2000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6" dur="2000"/>
                                        <p:tgtEl>
                                          <p:spTgt spid="24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7" dur="2000"/>
                                        <p:tgtEl>
                                          <p:spTgt spid="24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9" fill="hold">
                            <p:stCondLst>
                              <p:cond delay="5000"/>
                            </p:stCondLst>
                            <p:childTnLst>
                              <p:par>
                                <p:cTn id="450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1" dur="2000"/>
                                        <p:tgtEl>
                                          <p:spTgt spid="246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2000"/>
                                        <p:tgtEl>
                                          <p:spTgt spid="24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000"/>
                                        <p:tgtEl>
                                          <p:spTgt spid="24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24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2.5E-6 -0.13658 " pathEditMode="relative" rAng="0" ptsTypes="AA">
                                      <p:cBhvr>
                                        <p:cTn id="4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2.96296E-6 L -0.00312 -0.13658 " pathEditMode="relative" rAng="0" ptsTypes="AA">
                                      <p:cBhvr>
                                        <p:cTn id="46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2000"/>
                            </p:stCondLst>
                            <p:childTnLst>
                              <p:par>
                                <p:cTn id="46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48" presetClass="exit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8" dur="2000"/>
                                        <p:tgtEl>
                                          <p:spTgt spid="246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2000"/>
                                        <p:tgtEl>
                                          <p:spTgt spid="24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0" dur="2000"/>
                                        <p:tgtEl>
                                          <p:spTgt spid="24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1" dur="2000"/>
                                        <p:tgtEl>
                                          <p:spTgt spid="24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2000"/>
                            </p:stCondLst>
                            <p:childTnLst>
                              <p:par>
                                <p:cTn id="484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5" dur="10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7" dur="10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8" dur="1000"/>
                                        <p:tgtEl>
                                          <p:spTgt spid="246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3000"/>
                            </p:stCondLst>
                            <p:childTnLst>
                              <p:par>
                                <p:cTn id="491" presetID="48" presetClass="exit" presetSubtype="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2" dur="1000"/>
                                        <p:tgtEl>
                                          <p:spTgt spid="246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0"/>
                                        <p:tgtEl>
                                          <p:spTgt spid="24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1000"/>
                                        <p:tgtEl>
                                          <p:spTgt spid="24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5" dur="1000"/>
                                        <p:tgtEl>
                                          <p:spTgt spid="24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5.55556E-7 -0.13658 " pathEditMode="relative" ptsTypes="AA">
                                      <p:cBhvr>
                                        <p:cTn id="502" dur="2000" fill="hold"/>
                                        <p:tgtEl>
                                          <p:spTgt spid="24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-4.44444E-6 -0.13658 " pathEditMode="relative" ptsTypes="AA">
                                      <p:cBhvr>
                                        <p:cTn id="504" dur="2000" fill="hold"/>
                                        <p:tgtEl>
                                          <p:spTgt spid="246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2000"/>
                            </p:stCondLst>
                            <p:childTnLst>
                              <p:par>
                                <p:cTn id="50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13657 L -0.05503 -0.13657 " pathEditMode="relative" ptsTypes="AA">
                                      <p:cBhvr>
                                        <p:cTn id="507" dur="2000" fill="hold"/>
                                        <p:tgtEl>
                                          <p:spTgt spid="246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8" fill="hold">
                      <p:stCondLst>
                        <p:cond delay="indefinite"/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2" dur="2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3" fill="hold">
                      <p:stCondLst>
                        <p:cond delay="indefinite"/>
                      </p:stCondLst>
                      <p:childTnLst>
                        <p:par>
                          <p:cTn id="514" fill="hold">
                            <p:stCondLst>
                              <p:cond delay="0"/>
                            </p:stCondLst>
                            <p:childTnLst>
                              <p:par>
                                <p:cTn id="5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55 L -0.00034 0.41829 " pathEditMode="relative" rAng="0" ptsTypes="AA">
                                      <p:cBhvr>
                                        <p:cTn id="516" dur="2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2000"/>
                            </p:stCondLst>
                            <p:childTnLst>
                              <p:par>
                                <p:cTn id="5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41829 L 0.22014 0.41829 " pathEditMode="relative" ptsTypes="AA">
                                      <p:cBhvr>
                                        <p:cTn id="519" dur="2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4000"/>
                            </p:stCondLst>
                            <p:childTnLst>
                              <p:par>
                                <p:cTn id="52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0.41829 L 0.22014 -0.00162 " pathEditMode="relative" ptsTypes="AA">
                                      <p:cBhvr>
                                        <p:cTn id="522" dur="2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6000"/>
                            </p:stCondLst>
                            <p:childTnLst>
                              <p:par>
                                <p:cTn id="5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14 -0.0044 L 0.16493 -0.0044 " pathEditMode="relative" rAng="0" ptsTypes="AA">
                                      <p:cBhvr>
                                        <p:cTn id="525" dur="20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8000"/>
                            </p:stCondLst>
                            <p:childTnLst>
                              <p:par>
                                <p:cTn id="5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1 -2.59259E-6 L -0.03108 -0.00092 " pathEditMode="relative" rAng="0" ptsTypes="AA">
                                      <p:cBhvr>
                                        <p:cTn id="528" dur="2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64 -0.00254 L -0.03264 0.40695 " pathEditMode="relative" ptsTypes="AA">
                                      <p:cBhvr>
                                        <p:cTn id="531" dur="2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12000"/>
                            </p:stCondLst>
                            <p:childTnLst>
                              <p:par>
                                <p:cTn id="53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4 0.41829 L 0.18073 0.41829 " pathEditMode="relative" ptsTypes="AA">
                                      <p:cBhvr>
                                        <p:cTn id="534" dur="2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14000"/>
                            </p:stCondLst>
                            <p:childTnLst>
                              <p:par>
                                <p:cTn id="5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38 0.41829 L 0.18542 -0.00185 " pathEditMode="relative" rAng="0" ptsTypes="AA">
                                      <p:cBhvr>
                                        <p:cTn id="537" dur="2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2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063 -0.0044 L 0.16701 -0.0044 " pathEditMode="relative" rAng="0" ptsTypes="AA">
                                      <p:cBhvr>
                                        <p:cTn id="540" dur="20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18000"/>
                            </p:stCondLst>
                            <p:childTnLst>
                              <p:par>
                                <p:cTn id="5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1000" fill="hold"/>
                                        <p:tgtEl>
                                          <p:spTgt spid="24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1000" fill="hold"/>
                                        <p:tgtEl>
                                          <p:spTgt spid="24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1000"/>
                                        <p:tgtEl>
                                          <p:spTgt spid="2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97 0.00115 L 0.01615 -0.13935 " pathEditMode="relative" rAng="0" ptsTypes="AA">
                                      <p:cBhvr>
                                        <p:cTn id="573" dur="2000" fill="hold"/>
                                        <p:tgtEl>
                                          <p:spTgt spid="246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"/>
                                    </p:animMotion>
                                  </p:childTnLst>
                                </p:cTn>
                              </p:par>
                              <p:par>
                                <p:cTn id="57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2.96296E-6 L 0.00295 -0.13635 " pathEditMode="relative" rAng="0" ptsTypes="AA">
                                      <p:cBhvr>
                                        <p:cTn id="575" dur="2000" fill="hold"/>
                                        <p:tgtEl>
                                          <p:spTgt spid="246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5.18519E-6 L -1.66667E-6 -0.13657 " pathEditMode="relative" ptsTypes="AA">
                                      <p:cBhvr>
                                        <p:cTn id="586" dur="2000" fill="hold"/>
                                        <p:tgtEl>
                                          <p:spTgt spid="246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-3.61111E-6 -0.14699 " pathEditMode="relative" ptsTypes="AA">
                                      <p:cBhvr>
                                        <p:cTn id="588" dur="2000" fill="hold"/>
                                        <p:tgtEl>
                                          <p:spTgt spid="24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9" fill="hold">
                            <p:stCondLst>
                              <p:cond delay="2000"/>
                            </p:stCondLst>
                            <p:childTnLst>
                              <p:par>
                                <p:cTn id="59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97" dur="2000"/>
                                        <p:tgtEl>
                                          <p:spTgt spid="24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0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602" dur="2000"/>
                                        <p:tgtEl>
                                          <p:spTgt spid="2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5.18519E-6 L -5.55556E-7 -0.13657 " pathEditMode="relative" ptsTypes="AA">
                                      <p:cBhvr>
                                        <p:cTn id="608" dur="2000" fill="hold"/>
                                        <p:tgtEl>
                                          <p:spTgt spid="246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-2.22222E-6 L -0.00382 -0.13634 " pathEditMode="relative" rAng="0" ptsTypes="AA">
                                      <p:cBhvr>
                                        <p:cTn id="610" dur="2000" fill="hold"/>
                                        <p:tgtEl>
                                          <p:spTgt spid="246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  <p:bldP spid="24578" grpId="1" animBg="1"/>
      <p:bldP spid="24600" grpId="0" animBg="1"/>
      <p:bldP spid="24608" grpId="0" animBg="1"/>
      <p:bldP spid="24608" grpId="1" animBg="1"/>
      <p:bldP spid="24620" grpId="0" animBg="1"/>
      <p:bldP spid="24620" grpId="1" animBg="1"/>
      <p:bldP spid="24622" grpId="0" animBg="1"/>
      <p:bldP spid="24622" grpId="1" animBg="1"/>
      <p:bldP spid="24623" grpId="0" animBg="1"/>
      <p:bldP spid="24623" grpId="1" animBg="1"/>
      <p:bldP spid="24644" grpId="0" animBg="1"/>
      <p:bldP spid="24644" grpId="1" animBg="1"/>
      <p:bldP spid="24645" grpId="0" animBg="1"/>
      <p:bldP spid="24645" grpId="1" animBg="1"/>
      <p:bldP spid="24669" grpId="0" animBg="1"/>
      <p:bldP spid="24669" grpId="1" animBg="1"/>
      <p:bldP spid="24675" grpId="0" animBg="1"/>
      <p:bldP spid="24675" grpId="1" animBg="1"/>
      <p:bldP spid="24676" grpId="0" animBg="1"/>
      <p:bldP spid="24676" grpId="1" animBg="1"/>
      <p:bldP spid="24682" grpId="0" animBg="1"/>
      <p:bldP spid="24682" grpId="1" animBg="1"/>
      <p:bldP spid="24684" grpId="0" animBg="1"/>
      <p:bldP spid="24684" grpId="1" animBg="1"/>
      <p:bldP spid="24685" grpId="0" animBg="1"/>
      <p:bldP spid="2468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5" name="Picture 5" descr="301P_0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927100"/>
            <a:ext cx="6934200" cy="5092700"/>
          </a:xfrm>
          <a:prstGeom prst="rect">
            <a:avLst/>
          </a:prstGeom>
          <a:noFill/>
        </p:spPr>
      </p:pic>
      <p:sp>
        <p:nvSpPr>
          <p:cNvPr id="14848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Data Encapsulation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3" name="Picture 5" descr="301P_0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871537"/>
            <a:ext cx="7010400" cy="5148263"/>
          </a:xfrm>
          <a:prstGeom prst="rect">
            <a:avLst/>
          </a:prstGeom>
          <a:noFill/>
        </p:spPr>
      </p:pic>
      <p:sp>
        <p:nvSpPr>
          <p:cNvPr id="150531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Data De-Encapsulation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0" name="Picture 4" descr="301P_0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7562850" cy="4510088"/>
          </a:xfrm>
          <a:prstGeom prst="rect">
            <a:avLst/>
          </a:prstGeom>
          <a:noFill/>
        </p:spPr>
      </p:pic>
      <p:sp>
        <p:nvSpPr>
          <p:cNvPr id="15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Peer-to-Peer Communication	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8" name="Picture 6" descr="301P_9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72763" y="1219200"/>
            <a:ext cx="2556837" cy="4506912"/>
          </a:xfrm>
          <a:prstGeom prst="rect">
            <a:avLst/>
          </a:prstGeom>
          <a:noFill/>
        </p:spPr>
      </p:pic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4800" y="2212975"/>
            <a:ext cx="5257800" cy="2286000"/>
          </a:xfrm>
          <a:noFill/>
          <a:ln/>
        </p:spPr>
        <p:txBody>
          <a:bodyPr lIns="82121" tIns="45718" rIns="82121" bIns="45718"/>
          <a:lstStyle/>
          <a:p>
            <a:pPr lvl="1"/>
            <a:r>
              <a:rPr lang="en-US">
                <a:cs typeface="Times New Roman" pitchFamily="18" charset="0"/>
              </a:rPr>
              <a:t>Defines four layers</a:t>
            </a:r>
          </a:p>
          <a:p>
            <a:pPr lvl="1"/>
            <a:r>
              <a:rPr lang="en-US">
                <a:cs typeface="Times New Roman" pitchFamily="18" charset="0"/>
              </a:rPr>
              <a:t>Uses different names for Layers 1 through 3</a:t>
            </a:r>
          </a:p>
          <a:p>
            <a:pPr lvl="1"/>
            <a:r>
              <a:rPr lang="en-US">
                <a:cs typeface="Times New Roman" pitchFamily="18" charset="0"/>
              </a:rPr>
              <a:t>Combines Layers 5 through 7 into single application layer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TCP/IP Stack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5" name="Picture 5" descr="301P_9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990600"/>
            <a:ext cx="7810500" cy="4937125"/>
          </a:xfrm>
          <a:prstGeom prst="rect">
            <a:avLst/>
          </a:prstGeom>
          <a:noFill/>
        </p:spPr>
      </p:pic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TCP/IP Stack vs. the OSI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</a:pPr>
            <a:r>
              <a:rPr lang="en-US" sz="4000" dirty="0" smtClean="0">
                <a:solidFill>
                  <a:srgbClr val="0070C0"/>
                </a:solidFill>
              </a:rPr>
              <a:t>Understanding the TCP/IP Transport layer</a:t>
            </a:r>
            <a:endParaRPr lang="en-AU" sz="4000" dirty="0" smtClean="0">
              <a:solidFill>
                <a:srgbClr val="0070C0"/>
              </a:solidFill>
            </a:endParaRP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endParaRPr lang="en-US" sz="4000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8" name="Picture 6" descr="301P_1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3254375" cy="4508500"/>
          </a:xfrm>
          <a:prstGeom prst="rect">
            <a:avLst/>
          </a:prstGeom>
          <a:noFill/>
        </p:spPr>
      </p:pic>
      <p:sp>
        <p:nvSpPr>
          <p:cNvPr id="12083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Transport Layer</a:t>
            </a:r>
          </a:p>
        </p:txBody>
      </p:sp>
      <p:sp>
        <p:nvSpPr>
          <p:cNvPr id="120836" name="AutoShape 4"/>
          <p:cNvSpPr>
            <a:spLocks noChangeArrowheads="1"/>
          </p:cNvSpPr>
          <p:nvPr/>
        </p:nvSpPr>
        <p:spPr bwMode="auto">
          <a:xfrm rot="2608598">
            <a:off x="4011613" y="2905125"/>
            <a:ext cx="1370012" cy="1447800"/>
          </a:xfrm>
          <a:prstGeom prst="rtTriangle">
            <a:avLst/>
          </a:prstGeom>
          <a:solidFill>
            <a:schemeClr val="tx2"/>
          </a:solidFill>
          <a:ln w="38100">
            <a:noFill/>
            <a:miter lim="800000"/>
            <a:headEnd/>
            <a:tailEnd/>
          </a:ln>
          <a:effectLst/>
        </p:spPr>
        <p:txBody>
          <a:bodyPr wrap="none" lIns="73025" tIns="36512" rIns="73025" bIns="36512" anchor="ctr"/>
          <a:lstStyle/>
          <a:p>
            <a:endParaRPr lang="en-US"/>
          </a:p>
        </p:txBody>
      </p:sp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4775200" y="2514600"/>
            <a:ext cx="3733800" cy="22320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lIns="73022" tIns="36510" rIns="73022" bIns="36510">
            <a:spAutoFit/>
          </a:bodyPr>
          <a:lstStyle/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Session multiplexing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Segmentation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Flow control (when required)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Connection-oriented </a:t>
            </a:r>
            <a:br>
              <a:rPr lang="en-US" sz="2000" b="0"/>
            </a:br>
            <a:r>
              <a:rPr lang="en-US" sz="2000" b="0"/>
              <a:t>(when required)</a:t>
            </a:r>
          </a:p>
          <a:p>
            <a:pPr marL="288925" lvl="1" indent="-193675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Reliability (when required)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6" name="Picture 6" descr="301P_9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143000"/>
            <a:ext cx="7772400" cy="4360862"/>
          </a:xfrm>
          <a:prstGeom prst="rect">
            <a:avLst/>
          </a:prstGeom>
          <a:noFill/>
        </p:spPr>
      </p:pic>
      <p:sp>
        <p:nvSpPr>
          <p:cNvPr id="12288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Reliable vs. Best-Effort Comparison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 algn="ctr">
              <a:lnSpc>
                <a:spcPct val="150000"/>
              </a:lnSpc>
              <a:buFontTx/>
              <a:buAutoNum type="romanUcPeriod"/>
            </a:pPr>
            <a:r>
              <a:rPr lang="en-US" sz="4000" smtClean="0">
                <a:solidFill>
                  <a:srgbClr val="0070C0"/>
                </a:solidFill>
              </a:rPr>
              <a:t>Understanding the Host-to-Host Communications Model</a:t>
            </a: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endParaRPr lang="en-US" sz="400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95400"/>
            <a:ext cx="8610600" cy="4267200"/>
          </a:xfrm>
        </p:spPr>
        <p:txBody>
          <a:bodyPr/>
          <a:lstStyle/>
          <a:p>
            <a:pPr lvl="1"/>
            <a:r>
              <a:rPr lang="en-US"/>
              <a:t>Operates at transport layer of OSI and TCP/IP models</a:t>
            </a:r>
          </a:p>
          <a:p>
            <a:pPr lvl="1"/>
            <a:r>
              <a:rPr lang="en-US"/>
              <a:t>Provides applications with access to the network layer without the overhead of reliability mechanisms</a:t>
            </a:r>
          </a:p>
          <a:p>
            <a:pPr lvl="1"/>
            <a:r>
              <a:rPr lang="en-US"/>
              <a:t>Is a connectionless protocol</a:t>
            </a:r>
          </a:p>
          <a:p>
            <a:pPr lvl="1"/>
            <a:r>
              <a:rPr lang="en-US"/>
              <a:t>Provides limited error checking</a:t>
            </a:r>
          </a:p>
          <a:p>
            <a:pPr lvl="1"/>
            <a:r>
              <a:rPr lang="en-US"/>
              <a:t>Provides best-effort delivery</a:t>
            </a:r>
          </a:p>
          <a:p>
            <a:pPr lvl="1"/>
            <a:r>
              <a:rPr lang="en-US"/>
              <a:t>Has no data-recovery features</a:t>
            </a:r>
            <a:endParaRPr lang="en-US" sz="170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UDP Characteristics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8" name="Picture 4" descr="301P_95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0500" y="2209800"/>
            <a:ext cx="6311900" cy="2341563"/>
          </a:xfrm>
          <a:prstGeom prst="rect">
            <a:avLst/>
          </a:prstGeom>
          <a:noFill/>
        </p:spPr>
      </p:pic>
      <p:sp>
        <p:nvSpPr>
          <p:cNvPr id="123909" name="Rectangle 5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UDP Header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 Characteristics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077200" cy="4267200"/>
          </a:xfrm>
        </p:spPr>
        <p:txBody>
          <a:bodyPr/>
          <a:lstStyle/>
          <a:p>
            <a:pPr lvl="1"/>
            <a:r>
              <a:rPr lang="en-US"/>
              <a:t>Transport layer of the TCP/IP stack</a:t>
            </a:r>
          </a:p>
          <a:p>
            <a:pPr lvl="1"/>
            <a:r>
              <a:rPr lang="en-US"/>
              <a:t>Access to the network layer for applications</a:t>
            </a:r>
          </a:p>
          <a:p>
            <a:pPr lvl="1"/>
            <a:r>
              <a:rPr lang="en-US"/>
              <a:t>Connection-oriented protocol</a:t>
            </a:r>
          </a:p>
          <a:p>
            <a:pPr lvl="1"/>
            <a:r>
              <a:rPr lang="en-US"/>
              <a:t>Full-duplex mode operation</a:t>
            </a:r>
          </a:p>
          <a:p>
            <a:pPr lvl="1"/>
            <a:r>
              <a:rPr lang="en-US"/>
              <a:t>Error checking</a:t>
            </a:r>
          </a:p>
          <a:p>
            <a:pPr lvl="1"/>
            <a:r>
              <a:rPr lang="en-US"/>
              <a:t>Sequencing of data packets</a:t>
            </a:r>
          </a:p>
          <a:p>
            <a:pPr lvl="1"/>
            <a:r>
              <a:rPr lang="en-US"/>
              <a:t>Acknowledgement of receipt</a:t>
            </a:r>
          </a:p>
          <a:p>
            <a:pPr lvl="1"/>
            <a:r>
              <a:rPr lang="en-US"/>
              <a:t>Data-recovery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7" name="Picture 5" descr="301P_95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990600"/>
            <a:ext cx="5597525" cy="4811712"/>
          </a:xfrm>
          <a:prstGeom prst="rect">
            <a:avLst/>
          </a:prstGeom>
          <a:noFill/>
        </p:spPr>
      </p:pic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 Header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41" name="Picture 5" descr="301P_95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2513" y="914400"/>
            <a:ext cx="3648075" cy="5257800"/>
          </a:xfrm>
          <a:prstGeom prst="rect">
            <a:avLst/>
          </a:prstGeom>
          <a:noFill/>
        </p:spPr>
      </p:pic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4648200" y="990600"/>
            <a:ext cx="2922588" cy="4346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103580" tIns="51791" rIns="103580" bIns="51791" anchor="ctr"/>
          <a:lstStyle/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/>
              <a:t>File transfer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FTP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TFTP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Network File System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/>
              <a:t>E-mail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Simple Mail Transfer Protocol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/>
              <a:t>Remote login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Telnet 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rlogin 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/>
              <a:t>Network management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Simple Network Management </a:t>
            </a:r>
            <a:br>
              <a:rPr lang="en-US" sz="1900" b="0"/>
            </a:br>
            <a:r>
              <a:rPr lang="en-US" sz="1900" b="0"/>
              <a:t>Protocol</a:t>
            </a:r>
          </a:p>
          <a:p>
            <a:pPr marL="342900" lvl="1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  <a:tabLst>
                <a:tab pos="647700" algn="l"/>
              </a:tabLst>
            </a:pPr>
            <a:r>
              <a:rPr lang="en-US" sz="1900" b="0"/>
              <a:t>Name management</a:t>
            </a:r>
          </a:p>
          <a:p>
            <a:pPr marL="685800" lvl="2" indent="-228600" defTabSz="1028700">
              <a:lnSpc>
                <a:spcPct val="85000"/>
              </a:lnSpc>
              <a:spcBef>
                <a:spcPct val="35000"/>
              </a:spcBef>
              <a:buClr>
                <a:schemeClr val="accent1"/>
              </a:buClr>
              <a:buFontTx/>
              <a:buChar char="–"/>
              <a:tabLst>
                <a:tab pos="647700" algn="l"/>
              </a:tabLst>
            </a:pPr>
            <a:r>
              <a:rPr lang="en-US" sz="1900" b="0"/>
              <a:t>Domain Name System</a:t>
            </a:r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5462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TCP/IP Application Layer Overview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301P_17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524000"/>
            <a:ext cx="6829425" cy="3463925"/>
          </a:xfrm>
          <a:prstGeom prst="rect">
            <a:avLst/>
          </a:prstGeom>
          <a:noFill/>
        </p:spPr>
      </p:pic>
      <p:sp>
        <p:nvSpPr>
          <p:cNvPr id="15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Establishing a Connection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9" name="Picture 5" descr="301P_1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892175"/>
            <a:ext cx="8674100" cy="4367213"/>
          </a:xfrm>
          <a:prstGeom prst="rect">
            <a:avLst/>
          </a:prstGeom>
          <a:noFill/>
        </p:spPr>
      </p:pic>
      <p:sp>
        <p:nvSpPr>
          <p:cNvPr id="15462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Three-Way Handshake</a:t>
            </a:r>
          </a:p>
        </p:txBody>
      </p:sp>
      <p:sp>
        <p:nvSpPr>
          <p:cNvPr id="154628" name="Text Box 4"/>
          <p:cNvSpPr txBox="1">
            <a:spLocks noChangeArrowheads="1"/>
          </p:cNvSpPr>
          <p:nvPr/>
        </p:nvSpPr>
        <p:spPr bwMode="auto">
          <a:xfrm>
            <a:off x="650875" y="5489575"/>
            <a:ext cx="6384925" cy="3778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lIns="73022" tIns="36510" rIns="73022" bIns="3651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/>
              <a:t>CTL = Which control bits in the TCP header are set to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229600" cy="8001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Once data transfer is in progress, congestion can occur for two reasons.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63713" y="2997200"/>
            <a:ext cx="4797425" cy="2551113"/>
            <a:chOff x="1202" y="1933"/>
            <a:chExt cx="3022" cy="1607"/>
          </a:xfrm>
        </p:grpSpPr>
        <p:graphicFrame>
          <p:nvGraphicFramePr>
            <p:cNvPr id="2050" name="Object 5"/>
            <p:cNvGraphicFramePr>
              <a:graphicFrameLocks noChangeAspect="1"/>
            </p:cNvGraphicFramePr>
            <p:nvPr/>
          </p:nvGraphicFramePr>
          <p:xfrm>
            <a:off x="1785" y="2115"/>
            <a:ext cx="1957" cy="1195"/>
          </p:xfrm>
          <a:graphic>
            <a:graphicData uri="http://schemas.openxmlformats.org/presentationml/2006/ole">
              <p:oleObj spid="_x0000_s1026" name="Visio" r:id="rId3" imgW="3106669" imgH="1897685" progId="">
                <p:embed/>
              </p:oleObj>
            </a:graphicData>
          </a:graphic>
        </p:graphicFrame>
        <p:pic>
          <p:nvPicPr>
            <p:cNvPr id="2055" name="Picture 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02" y="30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6" name="Picture 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51" y="1933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54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487363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1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First, the sending device might be able to generate traffic faster than the network can transfer it.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63713" y="2819400"/>
            <a:ext cx="4797425" cy="2551113"/>
            <a:chOff x="1111" y="2069"/>
            <a:chExt cx="3022" cy="1607"/>
          </a:xfrm>
        </p:grpSpPr>
        <p:graphicFrame>
          <p:nvGraphicFramePr>
            <p:cNvPr id="3074" name="Object 5"/>
            <p:cNvGraphicFramePr>
              <a:graphicFrameLocks noChangeAspect="1"/>
            </p:cNvGraphicFramePr>
            <p:nvPr/>
          </p:nvGraphicFramePr>
          <p:xfrm>
            <a:off x="1655" y="2296"/>
            <a:ext cx="1957" cy="1195"/>
          </p:xfrm>
          <a:graphic>
            <a:graphicData uri="http://schemas.openxmlformats.org/presentationml/2006/ole">
              <p:oleObj spid="_x0000_s2050" name="Visio" r:id="rId3" imgW="3106669" imgH="1897685" progId="">
                <p:embed/>
              </p:oleObj>
            </a:graphicData>
          </a:graphic>
        </p:graphicFrame>
        <p:pic>
          <p:nvPicPr>
            <p:cNvPr id="3094" name="Picture 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11" y="3158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5" name="Picture 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60" y="2069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3075" name="Object 8"/>
            <p:cNvGraphicFramePr>
              <a:graphicFrameLocks noChangeAspect="1"/>
            </p:cNvGraphicFramePr>
            <p:nvPr/>
          </p:nvGraphicFramePr>
          <p:xfrm>
            <a:off x="2825" y="2795"/>
            <a:ext cx="266" cy="226"/>
          </p:xfrm>
          <a:graphic>
            <a:graphicData uri="http://schemas.openxmlformats.org/presentationml/2006/ole">
              <p:oleObj spid="_x0000_s2051" name="Visio" r:id="rId5" imgW="422656" imgH="359359" progId="">
                <p:embed/>
              </p:oleObj>
            </a:graphicData>
          </a:graphic>
        </p:graphicFrame>
        <p:graphicFrame>
          <p:nvGraphicFramePr>
            <p:cNvPr id="3076" name="Object 9"/>
            <p:cNvGraphicFramePr>
              <a:graphicFrameLocks noChangeAspect="1"/>
            </p:cNvGraphicFramePr>
            <p:nvPr/>
          </p:nvGraphicFramePr>
          <p:xfrm>
            <a:off x="2245" y="3006"/>
            <a:ext cx="266" cy="226"/>
          </p:xfrm>
          <a:graphic>
            <a:graphicData uri="http://schemas.openxmlformats.org/presentationml/2006/ole">
              <p:oleObj spid="_x0000_s2052" name="Visio" r:id="rId6" imgW="422656" imgH="359359" progId="">
                <p:embed/>
              </p:oleObj>
            </a:graphicData>
          </a:graphic>
        </p:graphicFrame>
        <p:graphicFrame>
          <p:nvGraphicFramePr>
            <p:cNvPr id="3077" name="Object 10"/>
            <p:cNvGraphicFramePr>
              <a:graphicFrameLocks noChangeAspect="1"/>
            </p:cNvGraphicFramePr>
            <p:nvPr/>
          </p:nvGraphicFramePr>
          <p:xfrm>
            <a:off x="2750" y="2659"/>
            <a:ext cx="266" cy="226"/>
          </p:xfrm>
          <a:graphic>
            <a:graphicData uri="http://schemas.openxmlformats.org/presentationml/2006/ole">
              <p:oleObj spid="_x0000_s2053" name="Visio" r:id="rId7" imgW="422656" imgH="359359" progId="">
                <p:embed/>
              </p:oleObj>
            </a:graphicData>
          </a:graphic>
        </p:graphicFrame>
        <p:graphicFrame>
          <p:nvGraphicFramePr>
            <p:cNvPr id="3078" name="Object 11"/>
            <p:cNvGraphicFramePr>
              <a:graphicFrameLocks noChangeAspect="1"/>
            </p:cNvGraphicFramePr>
            <p:nvPr/>
          </p:nvGraphicFramePr>
          <p:xfrm>
            <a:off x="2971" y="2539"/>
            <a:ext cx="266" cy="226"/>
          </p:xfrm>
          <a:graphic>
            <a:graphicData uri="http://schemas.openxmlformats.org/presentationml/2006/ole">
              <p:oleObj spid="_x0000_s2054" name="Visio" r:id="rId8" imgW="422656" imgH="359359" progId="">
                <p:embed/>
              </p:oleObj>
            </a:graphicData>
          </a:graphic>
        </p:graphicFrame>
        <p:graphicFrame>
          <p:nvGraphicFramePr>
            <p:cNvPr id="3079" name="Object 12"/>
            <p:cNvGraphicFramePr>
              <a:graphicFrameLocks noChangeAspect="1"/>
            </p:cNvGraphicFramePr>
            <p:nvPr/>
          </p:nvGraphicFramePr>
          <p:xfrm>
            <a:off x="3249" y="2541"/>
            <a:ext cx="266" cy="226"/>
          </p:xfrm>
          <a:graphic>
            <a:graphicData uri="http://schemas.openxmlformats.org/presentationml/2006/ole">
              <p:oleObj spid="_x0000_s2055" name="Visio" r:id="rId9" imgW="422656" imgH="359359" progId="">
                <p:embed/>
              </p:oleObj>
            </a:graphicData>
          </a:graphic>
        </p:graphicFrame>
        <p:graphicFrame>
          <p:nvGraphicFramePr>
            <p:cNvPr id="3080" name="Object 13"/>
            <p:cNvGraphicFramePr>
              <a:graphicFrameLocks noChangeAspect="1"/>
            </p:cNvGraphicFramePr>
            <p:nvPr/>
          </p:nvGraphicFramePr>
          <p:xfrm>
            <a:off x="3053" y="2659"/>
            <a:ext cx="266" cy="226"/>
          </p:xfrm>
          <a:graphic>
            <a:graphicData uri="http://schemas.openxmlformats.org/presentationml/2006/ole">
              <p:oleObj spid="_x0000_s2056" name="Visio" r:id="rId10" imgW="422656" imgH="359359" progId="">
                <p:embed/>
              </p:oleObj>
            </a:graphicData>
          </a:graphic>
        </p:graphicFrame>
        <p:graphicFrame>
          <p:nvGraphicFramePr>
            <p:cNvPr id="3081" name="Object 14"/>
            <p:cNvGraphicFramePr>
              <a:graphicFrameLocks noChangeAspect="1"/>
            </p:cNvGraphicFramePr>
            <p:nvPr/>
          </p:nvGraphicFramePr>
          <p:xfrm>
            <a:off x="3186" y="2422"/>
            <a:ext cx="266" cy="226"/>
          </p:xfrm>
          <a:graphic>
            <a:graphicData uri="http://schemas.openxmlformats.org/presentationml/2006/ole">
              <p:oleObj spid="_x0000_s2057" name="Visio" r:id="rId11" imgW="422656" imgH="359359" progId="">
                <p:embed/>
              </p:oleObj>
            </a:graphicData>
          </a:graphic>
        </p:graphicFrame>
        <p:graphicFrame>
          <p:nvGraphicFramePr>
            <p:cNvPr id="3082" name="Object 15"/>
            <p:cNvGraphicFramePr>
              <a:graphicFrameLocks noChangeAspect="1"/>
            </p:cNvGraphicFramePr>
            <p:nvPr/>
          </p:nvGraphicFramePr>
          <p:xfrm>
            <a:off x="3651" y="2568"/>
            <a:ext cx="241" cy="132"/>
          </p:xfrm>
          <a:graphic>
            <a:graphicData uri="http://schemas.openxmlformats.org/presentationml/2006/ole">
              <p:oleObj spid="_x0000_s2058" name="Visio" r:id="rId12" imgW="382459" imgH="210312" progId="">
                <p:embed/>
              </p:oleObj>
            </a:graphicData>
          </a:graphic>
        </p:graphicFrame>
        <p:graphicFrame>
          <p:nvGraphicFramePr>
            <p:cNvPr id="3083" name="Object 16"/>
            <p:cNvGraphicFramePr>
              <a:graphicFrameLocks noChangeAspect="1"/>
            </p:cNvGraphicFramePr>
            <p:nvPr/>
          </p:nvGraphicFramePr>
          <p:xfrm>
            <a:off x="3878" y="2568"/>
            <a:ext cx="241" cy="132"/>
          </p:xfrm>
          <a:graphic>
            <a:graphicData uri="http://schemas.openxmlformats.org/presentationml/2006/ole">
              <p:oleObj spid="_x0000_s2059" name="Visio" r:id="rId13" imgW="382459" imgH="210312" progId="">
                <p:embed/>
              </p:oleObj>
            </a:graphicData>
          </a:graphic>
        </p:graphicFrame>
        <p:graphicFrame>
          <p:nvGraphicFramePr>
            <p:cNvPr id="3084" name="Object 17"/>
            <p:cNvGraphicFramePr>
              <a:graphicFrameLocks noChangeAspect="1"/>
            </p:cNvGraphicFramePr>
            <p:nvPr/>
          </p:nvGraphicFramePr>
          <p:xfrm>
            <a:off x="3651" y="2704"/>
            <a:ext cx="241" cy="132"/>
          </p:xfrm>
          <a:graphic>
            <a:graphicData uri="http://schemas.openxmlformats.org/presentationml/2006/ole">
              <p:oleObj spid="_x0000_s2060" name="Visio" r:id="rId14" imgW="382459" imgH="210312" progId="">
                <p:embed/>
              </p:oleObj>
            </a:graphicData>
          </a:graphic>
        </p:graphicFrame>
        <p:graphicFrame>
          <p:nvGraphicFramePr>
            <p:cNvPr id="3085" name="Object 18"/>
            <p:cNvGraphicFramePr>
              <a:graphicFrameLocks noChangeAspect="1"/>
            </p:cNvGraphicFramePr>
            <p:nvPr/>
          </p:nvGraphicFramePr>
          <p:xfrm>
            <a:off x="3878" y="2704"/>
            <a:ext cx="241" cy="132"/>
          </p:xfrm>
          <a:graphic>
            <a:graphicData uri="http://schemas.openxmlformats.org/presentationml/2006/ole">
              <p:oleObj spid="_x0000_s2061" name="Visio" r:id="rId15" imgW="382459" imgH="210312" progId="">
                <p:embed/>
              </p:oleObj>
            </a:graphicData>
          </a:graphic>
        </p:graphicFrame>
        <p:graphicFrame>
          <p:nvGraphicFramePr>
            <p:cNvPr id="3086" name="Object 19"/>
            <p:cNvGraphicFramePr>
              <a:graphicFrameLocks noChangeAspect="1"/>
            </p:cNvGraphicFramePr>
            <p:nvPr/>
          </p:nvGraphicFramePr>
          <p:xfrm>
            <a:off x="3651" y="2834"/>
            <a:ext cx="241" cy="132"/>
          </p:xfrm>
          <a:graphic>
            <a:graphicData uri="http://schemas.openxmlformats.org/presentationml/2006/ole">
              <p:oleObj spid="_x0000_s2062" name="Visio" r:id="rId16" imgW="382459" imgH="210312" progId="">
                <p:embed/>
              </p:oleObj>
            </a:graphicData>
          </a:graphic>
        </p:graphicFrame>
        <p:graphicFrame>
          <p:nvGraphicFramePr>
            <p:cNvPr id="3087" name="Object 20"/>
            <p:cNvGraphicFramePr>
              <a:graphicFrameLocks noChangeAspect="1"/>
            </p:cNvGraphicFramePr>
            <p:nvPr/>
          </p:nvGraphicFramePr>
          <p:xfrm>
            <a:off x="3864" y="2834"/>
            <a:ext cx="241" cy="132"/>
          </p:xfrm>
          <a:graphic>
            <a:graphicData uri="http://schemas.openxmlformats.org/presentationml/2006/ole">
              <p:oleObj spid="_x0000_s2063" name="Visio" r:id="rId17" imgW="382459" imgH="210312" progId="">
                <p:embed/>
              </p:oleObj>
            </a:graphicData>
          </a:graphic>
        </p:graphicFrame>
        <p:graphicFrame>
          <p:nvGraphicFramePr>
            <p:cNvPr id="3088" name="Object 21"/>
            <p:cNvGraphicFramePr>
              <a:graphicFrameLocks noChangeAspect="1"/>
            </p:cNvGraphicFramePr>
            <p:nvPr/>
          </p:nvGraphicFramePr>
          <p:xfrm>
            <a:off x="2472" y="2886"/>
            <a:ext cx="266" cy="226"/>
          </p:xfrm>
          <a:graphic>
            <a:graphicData uri="http://schemas.openxmlformats.org/presentationml/2006/ole">
              <p:oleObj spid="_x0000_s2064" name="Visio" r:id="rId18" imgW="422656" imgH="359359" progId="">
                <p:embed/>
              </p:oleObj>
            </a:graphicData>
          </a:graphic>
        </p:graphicFrame>
        <p:graphicFrame>
          <p:nvGraphicFramePr>
            <p:cNvPr id="3089" name="Object 22"/>
            <p:cNvGraphicFramePr>
              <a:graphicFrameLocks noChangeAspect="1"/>
            </p:cNvGraphicFramePr>
            <p:nvPr/>
          </p:nvGraphicFramePr>
          <p:xfrm>
            <a:off x="2024" y="3123"/>
            <a:ext cx="266" cy="226"/>
          </p:xfrm>
          <a:graphic>
            <a:graphicData uri="http://schemas.openxmlformats.org/presentationml/2006/ole">
              <p:oleObj spid="_x0000_s2065" name="Visio" r:id="rId19" imgW="422656" imgH="359359" progId="">
                <p:embed/>
              </p:oleObj>
            </a:graphicData>
          </a:graphic>
        </p:graphicFrame>
      </p:grpSp>
      <p:sp>
        <p:nvSpPr>
          <p:cNvPr id="3093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The second reason is that multiple devices need to send data to the same destination.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28800" y="2452688"/>
            <a:ext cx="5014913" cy="3414712"/>
            <a:chOff x="1383" y="1797"/>
            <a:chExt cx="3159" cy="2151"/>
          </a:xfrm>
        </p:grpSpPr>
        <p:graphicFrame>
          <p:nvGraphicFramePr>
            <p:cNvPr id="4098" name="Object 5"/>
            <p:cNvGraphicFramePr>
              <a:graphicFrameLocks noChangeAspect="1"/>
            </p:cNvGraphicFramePr>
            <p:nvPr/>
          </p:nvGraphicFramePr>
          <p:xfrm>
            <a:off x="1927" y="2110"/>
            <a:ext cx="2042" cy="1728"/>
          </p:xfrm>
          <a:graphic>
            <a:graphicData uri="http://schemas.openxmlformats.org/presentationml/2006/ole">
              <p:oleObj spid="_x0000_s3074" name="Visio" r:id="rId3" imgW="3241742" imgH="2743200" progId="">
                <p:embed/>
              </p:oleObj>
            </a:graphicData>
          </a:graphic>
        </p:graphicFrame>
        <p:pic>
          <p:nvPicPr>
            <p:cNvPr id="4116" name="Picture 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3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7" name="Picture 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07" y="179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099" name="Object 8"/>
            <p:cNvGraphicFramePr>
              <a:graphicFrameLocks noChangeAspect="1"/>
            </p:cNvGraphicFramePr>
            <p:nvPr/>
          </p:nvGraphicFramePr>
          <p:xfrm>
            <a:off x="2269" y="3407"/>
            <a:ext cx="266" cy="226"/>
          </p:xfrm>
          <a:graphic>
            <a:graphicData uri="http://schemas.openxmlformats.org/presentationml/2006/ole">
              <p:oleObj spid="_x0000_s3075" name="Visio" r:id="rId5" imgW="422656" imgH="359359" progId="">
                <p:embed/>
              </p:oleObj>
            </a:graphicData>
          </a:graphic>
        </p:graphicFrame>
        <p:graphicFrame>
          <p:nvGraphicFramePr>
            <p:cNvPr id="4100" name="Object 9"/>
            <p:cNvGraphicFramePr>
              <a:graphicFrameLocks noChangeAspect="1"/>
            </p:cNvGraphicFramePr>
            <p:nvPr/>
          </p:nvGraphicFramePr>
          <p:xfrm>
            <a:off x="2042" y="3521"/>
            <a:ext cx="266" cy="226"/>
          </p:xfrm>
          <a:graphic>
            <a:graphicData uri="http://schemas.openxmlformats.org/presentationml/2006/ole">
              <p:oleObj spid="_x0000_s3076" name="Visio" r:id="rId6" imgW="422656" imgH="359359" progId="">
                <p:embed/>
              </p:oleObj>
            </a:graphicData>
          </a:graphic>
        </p:graphicFrame>
        <p:graphicFrame>
          <p:nvGraphicFramePr>
            <p:cNvPr id="4101" name="Object 10"/>
            <p:cNvGraphicFramePr>
              <a:graphicFrameLocks noChangeAspect="1"/>
            </p:cNvGraphicFramePr>
            <p:nvPr/>
          </p:nvGraphicFramePr>
          <p:xfrm>
            <a:off x="2462" y="3295"/>
            <a:ext cx="266" cy="226"/>
          </p:xfrm>
          <a:graphic>
            <a:graphicData uri="http://schemas.openxmlformats.org/presentationml/2006/ole">
              <p:oleObj spid="_x0000_s3077" name="Visio" r:id="rId7" imgW="422656" imgH="359359" progId="">
                <p:embed/>
              </p:oleObj>
            </a:graphicData>
          </a:graphic>
        </p:graphicFrame>
        <p:graphicFrame>
          <p:nvGraphicFramePr>
            <p:cNvPr id="4102" name="Object 11"/>
            <p:cNvGraphicFramePr>
              <a:graphicFrameLocks noChangeAspect="1"/>
            </p:cNvGraphicFramePr>
            <p:nvPr/>
          </p:nvGraphicFramePr>
          <p:xfrm>
            <a:off x="3065" y="2961"/>
            <a:ext cx="266" cy="226"/>
          </p:xfrm>
          <a:graphic>
            <a:graphicData uri="http://schemas.openxmlformats.org/presentationml/2006/ole">
              <p:oleObj spid="_x0000_s3078" name="Visio" r:id="rId8" imgW="422656" imgH="359359" progId="">
                <p:embed/>
              </p:oleObj>
            </a:graphicData>
          </a:graphic>
        </p:graphicFrame>
        <p:graphicFrame>
          <p:nvGraphicFramePr>
            <p:cNvPr id="4103" name="Object 12"/>
            <p:cNvGraphicFramePr>
              <a:graphicFrameLocks noChangeAspect="1"/>
            </p:cNvGraphicFramePr>
            <p:nvPr/>
          </p:nvGraphicFramePr>
          <p:xfrm>
            <a:off x="3276" y="2849"/>
            <a:ext cx="266" cy="226"/>
          </p:xfrm>
          <a:graphic>
            <a:graphicData uri="http://schemas.openxmlformats.org/presentationml/2006/ole">
              <p:oleObj spid="_x0000_s3079" name="Visio" r:id="rId9" imgW="422656" imgH="359359" progId="">
                <p:embed/>
              </p:oleObj>
            </a:graphicData>
          </a:graphic>
        </p:graphicFrame>
        <p:graphicFrame>
          <p:nvGraphicFramePr>
            <p:cNvPr id="4104" name="Object 13"/>
            <p:cNvGraphicFramePr>
              <a:graphicFrameLocks noChangeAspect="1"/>
            </p:cNvGraphicFramePr>
            <p:nvPr/>
          </p:nvGraphicFramePr>
          <p:xfrm>
            <a:off x="2669" y="3188"/>
            <a:ext cx="266" cy="226"/>
          </p:xfrm>
          <a:graphic>
            <a:graphicData uri="http://schemas.openxmlformats.org/presentationml/2006/ole">
              <p:oleObj spid="_x0000_s3080" name="Visio" r:id="rId10" imgW="422656" imgH="359359" progId="">
                <p:embed/>
              </p:oleObj>
            </a:graphicData>
          </a:graphic>
        </p:graphicFrame>
        <p:graphicFrame>
          <p:nvGraphicFramePr>
            <p:cNvPr id="4105" name="Object 14"/>
            <p:cNvGraphicFramePr>
              <a:graphicFrameLocks noChangeAspect="1"/>
            </p:cNvGraphicFramePr>
            <p:nvPr/>
          </p:nvGraphicFramePr>
          <p:xfrm>
            <a:off x="2868" y="3074"/>
            <a:ext cx="266" cy="226"/>
          </p:xfrm>
          <a:graphic>
            <a:graphicData uri="http://schemas.openxmlformats.org/presentationml/2006/ole">
              <p:oleObj spid="_x0000_s3081" name="Visio" r:id="rId11" imgW="422656" imgH="359359" progId="">
                <p:embed/>
              </p:oleObj>
            </a:graphicData>
          </a:graphic>
        </p:graphicFrame>
        <p:pic>
          <p:nvPicPr>
            <p:cNvPr id="4118" name="Picture 1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60" y="243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9" name="Picture 1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69" y="3158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4106" name="Object 17"/>
            <p:cNvGraphicFramePr>
              <a:graphicFrameLocks noChangeAspect="1"/>
            </p:cNvGraphicFramePr>
            <p:nvPr/>
          </p:nvGraphicFramePr>
          <p:xfrm>
            <a:off x="2793" y="2099"/>
            <a:ext cx="266" cy="226"/>
          </p:xfrm>
          <a:graphic>
            <a:graphicData uri="http://schemas.openxmlformats.org/presentationml/2006/ole">
              <p:oleObj spid="_x0000_s3082" name="Visio" r:id="rId12" imgW="422656" imgH="359359" progId="">
                <p:embed/>
              </p:oleObj>
            </a:graphicData>
          </a:graphic>
        </p:graphicFrame>
        <p:graphicFrame>
          <p:nvGraphicFramePr>
            <p:cNvPr id="4107" name="Object 18"/>
            <p:cNvGraphicFramePr>
              <a:graphicFrameLocks noChangeAspect="1"/>
            </p:cNvGraphicFramePr>
            <p:nvPr/>
          </p:nvGraphicFramePr>
          <p:xfrm>
            <a:off x="3669" y="3588"/>
            <a:ext cx="266" cy="226"/>
          </p:xfrm>
          <a:graphic>
            <a:graphicData uri="http://schemas.openxmlformats.org/presentationml/2006/ole">
              <p:oleObj spid="_x0000_s3083" name="Visio" r:id="rId13" imgW="422656" imgH="359359" progId="">
                <p:embed/>
              </p:oleObj>
            </a:graphicData>
          </a:graphic>
        </p:graphicFrame>
        <p:graphicFrame>
          <p:nvGraphicFramePr>
            <p:cNvPr id="4108" name="Object 19"/>
            <p:cNvGraphicFramePr>
              <a:graphicFrameLocks noChangeAspect="1"/>
            </p:cNvGraphicFramePr>
            <p:nvPr/>
          </p:nvGraphicFramePr>
          <p:xfrm>
            <a:off x="2744" y="2296"/>
            <a:ext cx="226" cy="266"/>
          </p:xfrm>
          <a:graphic>
            <a:graphicData uri="http://schemas.openxmlformats.org/presentationml/2006/ole">
              <p:oleObj spid="_x0000_s3084" name="Visio" r:id="rId14" imgW="359405" imgH="422758" progId="">
                <p:embed/>
              </p:oleObj>
            </a:graphicData>
          </a:graphic>
        </p:graphicFrame>
        <p:graphicFrame>
          <p:nvGraphicFramePr>
            <p:cNvPr id="4109" name="Object 20"/>
            <p:cNvGraphicFramePr>
              <a:graphicFrameLocks noChangeAspect="1"/>
            </p:cNvGraphicFramePr>
            <p:nvPr/>
          </p:nvGraphicFramePr>
          <p:xfrm>
            <a:off x="2949" y="2632"/>
            <a:ext cx="226" cy="266"/>
          </p:xfrm>
          <a:graphic>
            <a:graphicData uri="http://schemas.openxmlformats.org/presentationml/2006/ole">
              <p:oleObj spid="_x0000_s3085" name="Visio" r:id="rId15" imgW="359405" imgH="422758" progId="">
                <p:embed/>
              </p:oleObj>
            </a:graphicData>
          </a:graphic>
        </p:graphicFrame>
        <p:graphicFrame>
          <p:nvGraphicFramePr>
            <p:cNvPr id="4110" name="Object 21"/>
            <p:cNvGraphicFramePr>
              <a:graphicFrameLocks noChangeAspect="1"/>
            </p:cNvGraphicFramePr>
            <p:nvPr/>
          </p:nvGraphicFramePr>
          <p:xfrm>
            <a:off x="3267" y="3158"/>
            <a:ext cx="226" cy="266"/>
          </p:xfrm>
          <a:graphic>
            <a:graphicData uri="http://schemas.openxmlformats.org/presentationml/2006/ole">
              <p:oleObj spid="_x0000_s3086" name="Visio" r:id="rId16" imgW="359405" imgH="422758" progId="">
                <p:embed/>
              </p:oleObj>
            </a:graphicData>
          </a:graphic>
        </p:graphicFrame>
        <p:graphicFrame>
          <p:nvGraphicFramePr>
            <p:cNvPr id="4111" name="Object 22"/>
            <p:cNvGraphicFramePr>
              <a:graphicFrameLocks noChangeAspect="1"/>
            </p:cNvGraphicFramePr>
            <p:nvPr/>
          </p:nvGraphicFramePr>
          <p:xfrm>
            <a:off x="3464" y="3475"/>
            <a:ext cx="226" cy="266"/>
          </p:xfrm>
          <a:graphic>
            <a:graphicData uri="http://schemas.openxmlformats.org/presentationml/2006/ole">
              <p:oleObj spid="_x0000_s3087" name="Visio" r:id="rId17" imgW="359405" imgH="422758" progId="">
                <p:embed/>
              </p:oleObj>
            </a:graphicData>
          </a:graphic>
        </p:graphicFrame>
      </p:grpSp>
      <p:sp>
        <p:nvSpPr>
          <p:cNvPr id="4115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are Protocols 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49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Let’s look at what happen:</a:t>
            </a:r>
          </a:p>
        </p:txBody>
      </p:sp>
      <p:pic>
        <p:nvPicPr>
          <p:cNvPr id="3076" name="Picture 4" descr="sm_wink5"/>
          <p:cNvPicPr>
            <a:picLocks noChangeAspect="1" noChangeArrowheads="1"/>
          </p:cNvPicPr>
          <p:nvPr/>
        </p:nvPicPr>
        <p:blipFill>
          <a:blip r:embed="rId3"/>
          <a:srcRect b="22743"/>
          <a:stretch>
            <a:fillRect/>
          </a:stretch>
        </p:blipFill>
        <p:spPr bwMode="auto">
          <a:xfrm>
            <a:off x="900113" y="2098675"/>
            <a:ext cx="949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 descr="sm_wink5"/>
          <p:cNvPicPr>
            <a:picLocks noChangeAspect="1" noChangeArrowheads="1"/>
          </p:cNvPicPr>
          <p:nvPr/>
        </p:nvPicPr>
        <p:blipFill>
          <a:blip r:embed="rId3"/>
          <a:srcRect b="22835"/>
          <a:stretch>
            <a:fillRect/>
          </a:stretch>
        </p:blipFill>
        <p:spPr bwMode="auto">
          <a:xfrm>
            <a:off x="6588125" y="2098675"/>
            <a:ext cx="949325" cy="731838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pic>
        <p:nvPicPr>
          <p:cNvPr id="3078" name="Picture 6" descr="sm_ooo_st"/>
          <p:cNvPicPr>
            <a:picLocks noChangeAspect="1" noChangeArrowheads="1"/>
          </p:cNvPicPr>
          <p:nvPr/>
        </p:nvPicPr>
        <p:blipFill>
          <a:blip r:embed="rId4"/>
          <a:srcRect b="28149"/>
          <a:stretch>
            <a:fillRect/>
          </a:stretch>
        </p:blipFill>
        <p:spPr bwMode="auto">
          <a:xfrm>
            <a:off x="827088" y="2747963"/>
            <a:ext cx="1020762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 descr="sm_confused"/>
          <p:cNvPicPr>
            <a:picLocks noChangeAspect="1" noChangeArrowheads="1"/>
          </p:cNvPicPr>
          <p:nvPr/>
        </p:nvPicPr>
        <p:blipFill>
          <a:blip r:embed="rId5"/>
          <a:srcRect b="23622"/>
          <a:stretch>
            <a:fillRect/>
          </a:stretch>
        </p:blipFill>
        <p:spPr bwMode="auto">
          <a:xfrm>
            <a:off x="6516688" y="2747963"/>
            <a:ext cx="1008062" cy="769937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1763713" y="2243138"/>
          <a:ext cx="1866900" cy="715962"/>
        </p:xfrm>
        <a:graphic>
          <a:graphicData uri="http://schemas.openxmlformats.org/presentationml/2006/ole">
            <p:oleObj spid="_x0000_s171010" name="Visio" r:id="rId6" imgW="1867667" imgH="715670" progId="">
              <p:embed/>
            </p:oleObj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4427538" y="2243138"/>
          <a:ext cx="2084387" cy="715962"/>
        </p:xfrm>
        <a:graphic>
          <a:graphicData uri="http://schemas.openxmlformats.org/presentationml/2006/ole">
            <p:oleObj spid="_x0000_s171011" name="Visio" r:id="rId7" imgW="2083724" imgH="715670" progId="">
              <p:embed/>
            </p:oleObj>
          </a:graphicData>
        </a:graphic>
      </p:graphicFrame>
      <p:sp>
        <p:nvSpPr>
          <p:cNvPr id="3084" name="AutoShape 12"/>
          <p:cNvSpPr>
            <a:spLocks noChangeArrowheads="1"/>
          </p:cNvSpPr>
          <p:nvPr/>
        </p:nvSpPr>
        <p:spPr bwMode="auto">
          <a:xfrm>
            <a:off x="2195513" y="1666875"/>
            <a:ext cx="2089150" cy="1439863"/>
          </a:xfrm>
          <a:prstGeom prst="cloudCallout">
            <a:avLst>
              <a:gd name="adj1" fmla="val -75454"/>
              <a:gd name="adj2" fmla="val 38093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Oh my God, what did he say ?</a:t>
            </a:r>
          </a:p>
        </p:txBody>
      </p:sp>
      <p:sp>
        <p:nvSpPr>
          <p:cNvPr id="3085" name="AutoShape 13"/>
          <p:cNvSpPr>
            <a:spLocks noChangeArrowheads="1"/>
          </p:cNvSpPr>
          <p:nvPr/>
        </p:nvSpPr>
        <p:spPr bwMode="auto">
          <a:xfrm>
            <a:off x="3635375" y="2747963"/>
            <a:ext cx="2016125" cy="1727200"/>
          </a:xfrm>
          <a:prstGeom prst="cloudCallout">
            <a:avLst>
              <a:gd name="adj1" fmla="val 98269"/>
              <a:gd name="adj2" fmla="val -358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1600" dirty="0" err="1">
                <a:solidFill>
                  <a:srgbClr val="002060"/>
                </a:solidFill>
              </a:rPr>
              <a:t>Không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biết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thằng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này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đang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nói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cái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gì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nữa</a:t>
            </a:r>
            <a:r>
              <a:rPr lang="en-US" sz="1600" dirty="0">
                <a:solidFill>
                  <a:srgbClr val="002060"/>
                </a:solidFill>
              </a:rPr>
              <a:t> ?</a:t>
            </a:r>
          </a:p>
        </p:txBody>
      </p:sp>
      <p:pic>
        <p:nvPicPr>
          <p:cNvPr id="3086" name="Picture 14" descr="sm_dnci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5288" y="4979988"/>
            <a:ext cx="1008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AutoShape 15"/>
          <p:cNvSpPr>
            <a:spLocks noChangeArrowheads="1"/>
          </p:cNvSpPr>
          <p:nvPr/>
        </p:nvSpPr>
        <p:spPr bwMode="auto">
          <a:xfrm>
            <a:off x="2195513" y="4548188"/>
            <a:ext cx="4248150" cy="1079500"/>
          </a:xfrm>
          <a:prstGeom prst="wedgeRoundRectCallout">
            <a:avLst>
              <a:gd name="adj1" fmla="val -72685"/>
              <a:gd name="adj2" fmla="val 46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They do not understand each other because they are using different languages.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6" dur="5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3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9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8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5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8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75" grpId="1" build="p"/>
      <p:bldP spid="3084" grpId="0" animBg="1"/>
      <p:bldP spid="3084" grpId="1" animBg="1"/>
      <p:bldP spid="3085" grpId="0" animBg="1"/>
      <p:bldP spid="3085" grpId="1" animBg="1"/>
      <p:bldP spid="308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When datagram arrive too quickly for a device to process, it temporarily stores them in memory.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2022475"/>
            <a:ext cx="6696075" cy="4438650"/>
            <a:chOff x="612" y="1706"/>
            <a:chExt cx="4218" cy="2796"/>
          </a:xfrm>
        </p:grpSpPr>
        <p:graphicFrame>
          <p:nvGraphicFramePr>
            <p:cNvPr id="5122" name="Object 5"/>
            <p:cNvGraphicFramePr>
              <a:graphicFrameLocks noChangeAspect="1"/>
            </p:cNvGraphicFramePr>
            <p:nvPr/>
          </p:nvGraphicFramePr>
          <p:xfrm>
            <a:off x="1383" y="2020"/>
            <a:ext cx="2857" cy="1728"/>
          </p:xfrm>
          <a:graphic>
            <a:graphicData uri="http://schemas.openxmlformats.org/presentationml/2006/ole">
              <p:oleObj spid="_x0000_s4098" name="Visio" r:id="rId3" imgW="4535128" imgH="2743200" progId="">
                <p:embed/>
              </p:oleObj>
            </a:graphicData>
          </a:graphic>
        </p:graphicFrame>
        <p:pic>
          <p:nvPicPr>
            <p:cNvPr id="5140" name="Picture 6" descr="cpu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2" y="3249"/>
              <a:ext cx="908" cy="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1" name="Picture 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37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2" name="Picture 8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57" y="306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3" name="Object 9"/>
            <p:cNvGraphicFramePr>
              <a:graphicFrameLocks noChangeAspect="1"/>
            </p:cNvGraphicFramePr>
            <p:nvPr/>
          </p:nvGraphicFramePr>
          <p:xfrm>
            <a:off x="2659" y="3198"/>
            <a:ext cx="266" cy="226"/>
          </p:xfrm>
          <a:graphic>
            <a:graphicData uri="http://schemas.openxmlformats.org/presentationml/2006/ole">
              <p:oleObj spid="_x0000_s4099" name="Visio" r:id="rId6" imgW="431818" imgH="368503" progId="">
                <p:embed/>
              </p:oleObj>
            </a:graphicData>
          </a:graphic>
        </p:graphicFrame>
        <p:pic>
          <p:nvPicPr>
            <p:cNvPr id="5143" name="Picture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49" y="23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44" name="Picture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79" y="1706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5124" name="Object 12"/>
            <p:cNvGraphicFramePr>
              <a:graphicFrameLocks noChangeAspect="1"/>
            </p:cNvGraphicFramePr>
            <p:nvPr/>
          </p:nvGraphicFramePr>
          <p:xfrm>
            <a:off x="3034" y="2988"/>
            <a:ext cx="266" cy="226"/>
          </p:xfrm>
          <a:graphic>
            <a:graphicData uri="http://schemas.openxmlformats.org/presentationml/2006/ole">
              <p:oleObj spid="_x0000_s4100" name="Visio" r:id="rId7" imgW="422656" imgH="359359" progId="">
                <p:embed/>
              </p:oleObj>
            </a:graphicData>
          </a:graphic>
        </p:graphicFrame>
        <p:graphicFrame>
          <p:nvGraphicFramePr>
            <p:cNvPr id="5125" name="Object 13"/>
            <p:cNvGraphicFramePr>
              <a:graphicFrameLocks noChangeAspect="1"/>
            </p:cNvGraphicFramePr>
            <p:nvPr/>
          </p:nvGraphicFramePr>
          <p:xfrm>
            <a:off x="3152" y="2432"/>
            <a:ext cx="226" cy="266"/>
          </p:xfrm>
          <a:graphic>
            <a:graphicData uri="http://schemas.openxmlformats.org/presentationml/2006/ole">
              <p:oleObj spid="_x0000_s4101" name="Visio" r:id="rId8" imgW="359405" imgH="422758" progId="">
                <p:embed/>
              </p:oleObj>
            </a:graphicData>
          </a:graphic>
        </p:graphicFrame>
        <p:graphicFrame>
          <p:nvGraphicFramePr>
            <p:cNvPr id="5126" name="Object 14"/>
            <p:cNvGraphicFramePr>
              <a:graphicFrameLocks noChangeAspect="1"/>
            </p:cNvGraphicFramePr>
            <p:nvPr/>
          </p:nvGraphicFramePr>
          <p:xfrm>
            <a:off x="2178" y="3113"/>
            <a:ext cx="226" cy="266"/>
          </p:xfrm>
          <a:graphic>
            <a:graphicData uri="http://schemas.openxmlformats.org/presentationml/2006/ole">
              <p:oleObj spid="_x0000_s4102" name="Visio" r:id="rId9" imgW="359405" imgH="422758" progId="">
                <p:embed/>
              </p:oleObj>
            </a:graphicData>
          </a:graphic>
        </p:graphicFrame>
        <p:graphicFrame>
          <p:nvGraphicFramePr>
            <p:cNvPr id="5127" name="Object 15"/>
            <p:cNvGraphicFramePr>
              <a:graphicFrameLocks noChangeAspect="1"/>
            </p:cNvGraphicFramePr>
            <p:nvPr/>
          </p:nvGraphicFramePr>
          <p:xfrm>
            <a:off x="930" y="3720"/>
            <a:ext cx="254" cy="254"/>
          </p:xfrm>
          <a:graphic>
            <a:graphicData uri="http://schemas.openxmlformats.org/presentationml/2006/ole">
              <p:oleObj spid="_x0000_s4103" name="Visio" r:id="rId10" imgW="403444" imgH="403555" progId="">
                <p:embed/>
              </p:oleObj>
            </a:graphicData>
          </a:graphic>
        </p:graphicFrame>
        <p:graphicFrame>
          <p:nvGraphicFramePr>
            <p:cNvPr id="5128" name="Object 16"/>
            <p:cNvGraphicFramePr>
              <a:graphicFrameLocks noChangeAspect="1"/>
            </p:cNvGraphicFramePr>
            <p:nvPr/>
          </p:nvGraphicFramePr>
          <p:xfrm>
            <a:off x="1111" y="3534"/>
            <a:ext cx="254" cy="254"/>
          </p:xfrm>
          <a:graphic>
            <a:graphicData uri="http://schemas.openxmlformats.org/presentationml/2006/ole">
              <p:oleObj spid="_x0000_s4104" name="Visio" r:id="rId11" imgW="403444" imgH="403555" progId="">
                <p:embed/>
              </p:oleObj>
            </a:graphicData>
          </a:graphic>
        </p:graphicFrame>
        <p:graphicFrame>
          <p:nvGraphicFramePr>
            <p:cNvPr id="5129" name="Object 17"/>
            <p:cNvGraphicFramePr>
              <a:graphicFrameLocks noChangeAspect="1"/>
            </p:cNvGraphicFramePr>
            <p:nvPr/>
          </p:nvGraphicFramePr>
          <p:xfrm>
            <a:off x="2348" y="3375"/>
            <a:ext cx="266" cy="226"/>
          </p:xfrm>
          <a:graphic>
            <a:graphicData uri="http://schemas.openxmlformats.org/presentationml/2006/ole">
              <p:oleObj spid="_x0000_s4105" name="Visio" r:id="rId12" imgW="431818" imgH="368503" progId="">
                <p:embed/>
              </p:oleObj>
            </a:graphicData>
          </a:graphic>
        </p:graphicFrame>
        <p:graphicFrame>
          <p:nvGraphicFramePr>
            <p:cNvPr id="5130" name="Object 18"/>
            <p:cNvGraphicFramePr>
              <a:graphicFrameLocks noChangeAspect="1"/>
            </p:cNvGraphicFramePr>
            <p:nvPr/>
          </p:nvGraphicFramePr>
          <p:xfrm>
            <a:off x="1837" y="3174"/>
            <a:ext cx="266" cy="226"/>
          </p:xfrm>
          <a:graphic>
            <a:graphicData uri="http://schemas.openxmlformats.org/presentationml/2006/ole">
              <p:oleObj spid="_x0000_s4106" name="Visio" r:id="rId13" imgW="431818" imgH="368503" progId="">
                <p:embed/>
              </p:oleObj>
            </a:graphicData>
          </a:graphic>
        </p:graphicFrame>
        <p:graphicFrame>
          <p:nvGraphicFramePr>
            <p:cNvPr id="5131" name="Object 19"/>
            <p:cNvGraphicFramePr>
              <a:graphicFrameLocks noChangeAspect="1"/>
            </p:cNvGraphicFramePr>
            <p:nvPr/>
          </p:nvGraphicFramePr>
          <p:xfrm>
            <a:off x="1519" y="3339"/>
            <a:ext cx="266" cy="226"/>
          </p:xfrm>
          <a:graphic>
            <a:graphicData uri="http://schemas.openxmlformats.org/presentationml/2006/ole">
              <p:oleObj spid="_x0000_s4107" name="Visio" r:id="rId14" imgW="431818" imgH="368503" progId="">
                <p:embed/>
              </p:oleObj>
            </a:graphicData>
          </a:graphic>
        </p:graphicFrame>
        <p:graphicFrame>
          <p:nvGraphicFramePr>
            <p:cNvPr id="5132" name="Object 20"/>
            <p:cNvGraphicFramePr>
              <a:graphicFrameLocks noChangeAspect="1"/>
            </p:cNvGraphicFramePr>
            <p:nvPr/>
          </p:nvGraphicFramePr>
          <p:xfrm>
            <a:off x="3645" y="3225"/>
            <a:ext cx="226" cy="266"/>
          </p:xfrm>
          <a:graphic>
            <a:graphicData uri="http://schemas.openxmlformats.org/presentationml/2006/ole">
              <p:oleObj spid="_x0000_s4108" name="Visio" r:id="rId15" imgW="359405" imgH="422758" progId="">
                <p:embed/>
              </p:oleObj>
            </a:graphicData>
          </a:graphic>
        </p:graphicFrame>
        <p:graphicFrame>
          <p:nvGraphicFramePr>
            <p:cNvPr id="5133" name="Object 21"/>
            <p:cNvGraphicFramePr>
              <a:graphicFrameLocks noChangeAspect="1"/>
            </p:cNvGraphicFramePr>
            <p:nvPr/>
          </p:nvGraphicFramePr>
          <p:xfrm>
            <a:off x="3488" y="2726"/>
            <a:ext cx="266" cy="226"/>
          </p:xfrm>
          <a:graphic>
            <a:graphicData uri="http://schemas.openxmlformats.org/presentationml/2006/ole">
              <p:oleObj spid="_x0000_s4109" name="Visio" r:id="rId16" imgW="422656" imgH="359359" progId="">
                <p:embed/>
              </p:oleObj>
            </a:graphicData>
          </a:graphic>
        </p:graphicFrame>
        <p:graphicFrame>
          <p:nvGraphicFramePr>
            <p:cNvPr id="5134" name="Object 22"/>
            <p:cNvGraphicFramePr>
              <a:graphicFrameLocks noChangeAspect="1"/>
            </p:cNvGraphicFramePr>
            <p:nvPr/>
          </p:nvGraphicFramePr>
          <p:xfrm>
            <a:off x="3947" y="3498"/>
            <a:ext cx="266" cy="226"/>
          </p:xfrm>
          <a:graphic>
            <a:graphicData uri="http://schemas.openxmlformats.org/presentationml/2006/ole">
              <p:oleObj spid="_x0000_s4110" name="Visio" r:id="rId17" imgW="422656" imgH="359359" progId="">
                <p:embed/>
              </p:oleObj>
            </a:graphicData>
          </a:graphic>
        </p:graphicFrame>
        <p:graphicFrame>
          <p:nvGraphicFramePr>
            <p:cNvPr id="5135" name="Object 23"/>
            <p:cNvGraphicFramePr>
              <a:graphicFrameLocks noChangeAspect="1"/>
            </p:cNvGraphicFramePr>
            <p:nvPr/>
          </p:nvGraphicFramePr>
          <p:xfrm>
            <a:off x="3059" y="2018"/>
            <a:ext cx="266" cy="226"/>
          </p:xfrm>
          <a:graphic>
            <a:graphicData uri="http://schemas.openxmlformats.org/presentationml/2006/ole">
              <p:oleObj spid="_x0000_s4111" name="Visio" r:id="rId18" imgW="422656" imgH="359359" progId="">
                <p:embed/>
              </p:oleObj>
            </a:graphicData>
          </a:graphic>
        </p:graphicFrame>
      </p:grpSp>
      <p:sp>
        <p:nvSpPr>
          <p:cNvPr id="5139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5075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If the datagrams are part of a small burst, this buffering solves the problem.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1962150"/>
            <a:ext cx="6696075" cy="4438650"/>
            <a:chOff x="612" y="1706"/>
            <a:chExt cx="4218" cy="2796"/>
          </a:xfrm>
        </p:grpSpPr>
        <p:graphicFrame>
          <p:nvGraphicFramePr>
            <p:cNvPr id="6146" name="Object 5"/>
            <p:cNvGraphicFramePr>
              <a:graphicFrameLocks noChangeAspect="1"/>
            </p:cNvGraphicFramePr>
            <p:nvPr/>
          </p:nvGraphicFramePr>
          <p:xfrm>
            <a:off x="1383" y="2020"/>
            <a:ext cx="2857" cy="1728"/>
          </p:xfrm>
          <a:graphic>
            <a:graphicData uri="http://schemas.openxmlformats.org/presentationml/2006/ole">
              <p:oleObj spid="_x0000_s5122" name="Visio" r:id="rId3" imgW="4535128" imgH="2743200" progId="">
                <p:embed/>
              </p:oleObj>
            </a:graphicData>
          </a:graphic>
        </p:graphicFrame>
        <p:pic>
          <p:nvPicPr>
            <p:cNvPr id="6164" name="Picture 6" descr="cpu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2" y="3249"/>
              <a:ext cx="908" cy="1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5" name="Picture 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837" y="3430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6" name="Picture 8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257" y="3067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7" name="Object 9"/>
            <p:cNvGraphicFramePr>
              <a:graphicFrameLocks noChangeAspect="1"/>
            </p:cNvGraphicFramePr>
            <p:nvPr/>
          </p:nvGraphicFramePr>
          <p:xfrm>
            <a:off x="2659" y="3198"/>
            <a:ext cx="266" cy="226"/>
          </p:xfrm>
          <a:graphic>
            <a:graphicData uri="http://schemas.openxmlformats.org/presentationml/2006/ole">
              <p:oleObj spid="_x0000_s5123" name="Visio" r:id="rId6" imgW="431818" imgH="368503" progId="">
                <p:embed/>
              </p:oleObj>
            </a:graphicData>
          </a:graphic>
        </p:graphicFrame>
        <p:pic>
          <p:nvPicPr>
            <p:cNvPr id="6167" name="Picture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849" y="2322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68" name="Picture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379" y="1706"/>
              <a:ext cx="573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6148" name="Object 12"/>
            <p:cNvGraphicFramePr>
              <a:graphicFrameLocks noChangeAspect="1"/>
            </p:cNvGraphicFramePr>
            <p:nvPr/>
          </p:nvGraphicFramePr>
          <p:xfrm>
            <a:off x="3034" y="2988"/>
            <a:ext cx="266" cy="226"/>
          </p:xfrm>
          <a:graphic>
            <a:graphicData uri="http://schemas.openxmlformats.org/presentationml/2006/ole">
              <p:oleObj spid="_x0000_s5124" name="Visio" r:id="rId7" imgW="422656" imgH="359359" progId="">
                <p:embed/>
              </p:oleObj>
            </a:graphicData>
          </a:graphic>
        </p:graphicFrame>
        <p:graphicFrame>
          <p:nvGraphicFramePr>
            <p:cNvPr id="6149" name="Object 13"/>
            <p:cNvGraphicFramePr>
              <a:graphicFrameLocks noChangeAspect="1"/>
            </p:cNvGraphicFramePr>
            <p:nvPr/>
          </p:nvGraphicFramePr>
          <p:xfrm>
            <a:off x="3152" y="2432"/>
            <a:ext cx="226" cy="266"/>
          </p:xfrm>
          <a:graphic>
            <a:graphicData uri="http://schemas.openxmlformats.org/presentationml/2006/ole">
              <p:oleObj spid="_x0000_s5125" name="Visio" r:id="rId8" imgW="359405" imgH="422758" progId="">
                <p:embed/>
              </p:oleObj>
            </a:graphicData>
          </a:graphic>
        </p:graphicFrame>
        <p:graphicFrame>
          <p:nvGraphicFramePr>
            <p:cNvPr id="6150" name="Object 14"/>
            <p:cNvGraphicFramePr>
              <a:graphicFrameLocks noChangeAspect="1"/>
            </p:cNvGraphicFramePr>
            <p:nvPr/>
          </p:nvGraphicFramePr>
          <p:xfrm>
            <a:off x="2178" y="3113"/>
            <a:ext cx="226" cy="266"/>
          </p:xfrm>
          <a:graphic>
            <a:graphicData uri="http://schemas.openxmlformats.org/presentationml/2006/ole">
              <p:oleObj spid="_x0000_s5126" name="Visio" r:id="rId9" imgW="359405" imgH="422758" progId="">
                <p:embed/>
              </p:oleObj>
            </a:graphicData>
          </a:graphic>
        </p:graphicFrame>
        <p:graphicFrame>
          <p:nvGraphicFramePr>
            <p:cNvPr id="6151" name="Object 15"/>
            <p:cNvGraphicFramePr>
              <a:graphicFrameLocks noChangeAspect="1"/>
            </p:cNvGraphicFramePr>
            <p:nvPr/>
          </p:nvGraphicFramePr>
          <p:xfrm>
            <a:off x="930" y="3720"/>
            <a:ext cx="254" cy="254"/>
          </p:xfrm>
          <a:graphic>
            <a:graphicData uri="http://schemas.openxmlformats.org/presentationml/2006/ole">
              <p:oleObj spid="_x0000_s5127" name="Visio" r:id="rId10" imgW="403444" imgH="403555" progId="">
                <p:embed/>
              </p:oleObj>
            </a:graphicData>
          </a:graphic>
        </p:graphicFrame>
        <p:graphicFrame>
          <p:nvGraphicFramePr>
            <p:cNvPr id="6152" name="Object 16"/>
            <p:cNvGraphicFramePr>
              <a:graphicFrameLocks noChangeAspect="1"/>
            </p:cNvGraphicFramePr>
            <p:nvPr/>
          </p:nvGraphicFramePr>
          <p:xfrm>
            <a:off x="1111" y="3534"/>
            <a:ext cx="254" cy="254"/>
          </p:xfrm>
          <a:graphic>
            <a:graphicData uri="http://schemas.openxmlformats.org/presentationml/2006/ole">
              <p:oleObj spid="_x0000_s5128" name="Visio" r:id="rId11" imgW="403444" imgH="403555" progId="">
                <p:embed/>
              </p:oleObj>
            </a:graphicData>
          </a:graphic>
        </p:graphicFrame>
        <p:graphicFrame>
          <p:nvGraphicFramePr>
            <p:cNvPr id="6153" name="Object 17"/>
            <p:cNvGraphicFramePr>
              <a:graphicFrameLocks noChangeAspect="1"/>
            </p:cNvGraphicFramePr>
            <p:nvPr/>
          </p:nvGraphicFramePr>
          <p:xfrm>
            <a:off x="2348" y="3375"/>
            <a:ext cx="266" cy="226"/>
          </p:xfrm>
          <a:graphic>
            <a:graphicData uri="http://schemas.openxmlformats.org/presentationml/2006/ole">
              <p:oleObj spid="_x0000_s5129" name="Visio" r:id="rId12" imgW="431818" imgH="368503" progId="">
                <p:embed/>
              </p:oleObj>
            </a:graphicData>
          </a:graphic>
        </p:graphicFrame>
        <p:graphicFrame>
          <p:nvGraphicFramePr>
            <p:cNvPr id="6154" name="Object 18"/>
            <p:cNvGraphicFramePr>
              <a:graphicFrameLocks noChangeAspect="1"/>
            </p:cNvGraphicFramePr>
            <p:nvPr/>
          </p:nvGraphicFramePr>
          <p:xfrm>
            <a:off x="1837" y="3174"/>
            <a:ext cx="266" cy="226"/>
          </p:xfrm>
          <a:graphic>
            <a:graphicData uri="http://schemas.openxmlformats.org/presentationml/2006/ole">
              <p:oleObj spid="_x0000_s5130" name="Visio" r:id="rId13" imgW="431818" imgH="368503" progId="">
                <p:embed/>
              </p:oleObj>
            </a:graphicData>
          </a:graphic>
        </p:graphicFrame>
        <p:graphicFrame>
          <p:nvGraphicFramePr>
            <p:cNvPr id="6155" name="Object 19"/>
            <p:cNvGraphicFramePr>
              <a:graphicFrameLocks noChangeAspect="1"/>
            </p:cNvGraphicFramePr>
            <p:nvPr/>
          </p:nvGraphicFramePr>
          <p:xfrm>
            <a:off x="1519" y="3339"/>
            <a:ext cx="266" cy="226"/>
          </p:xfrm>
          <a:graphic>
            <a:graphicData uri="http://schemas.openxmlformats.org/presentationml/2006/ole">
              <p:oleObj spid="_x0000_s5131" name="Visio" r:id="rId14" imgW="431818" imgH="368503" progId="">
                <p:embed/>
              </p:oleObj>
            </a:graphicData>
          </a:graphic>
        </p:graphicFrame>
        <p:graphicFrame>
          <p:nvGraphicFramePr>
            <p:cNvPr id="6156" name="Object 20"/>
            <p:cNvGraphicFramePr>
              <a:graphicFrameLocks noChangeAspect="1"/>
            </p:cNvGraphicFramePr>
            <p:nvPr/>
          </p:nvGraphicFramePr>
          <p:xfrm>
            <a:off x="3645" y="3225"/>
            <a:ext cx="226" cy="266"/>
          </p:xfrm>
          <a:graphic>
            <a:graphicData uri="http://schemas.openxmlformats.org/presentationml/2006/ole">
              <p:oleObj spid="_x0000_s5132" name="Visio" r:id="rId15" imgW="359405" imgH="422758" progId="">
                <p:embed/>
              </p:oleObj>
            </a:graphicData>
          </a:graphic>
        </p:graphicFrame>
        <p:graphicFrame>
          <p:nvGraphicFramePr>
            <p:cNvPr id="6157" name="Object 21"/>
            <p:cNvGraphicFramePr>
              <a:graphicFrameLocks noChangeAspect="1"/>
            </p:cNvGraphicFramePr>
            <p:nvPr/>
          </p:nvGraphicFramePr>
          <p:xfrm>
            <a:off x="3488" y="2726"/>
            <a:ext cx="266" cy="226"/>
          </p:xfrm>
          <a:graphic>
            <a:graphicData uri="http://schemas.openxmlformats.org/presentationml/2006/ole">
              <p:oleObj spid="_x0000_s5133" name="Visio" r:id="rId16" imgW="422656" imgH="359359" progId="">
                <p:embed/>
              </p:oleObj>
            </a:graphicData>
          </a:graphic>
        </p:graphicFrame>
        <p:graphicFrame>
          <p:nvGraphicFramePr>
            <p:cNvPr id="6158" name="Object 22"/>
            <p:cNvGraphicFramePr>
              <a:graphicFrameLocks noChangeAspect="1"/>
            </p:cNvGraphicFramePr>
            <p:nvPr/>
          </p:nvGraphicFramePr>
          <p:xfrm>
            <a:off x="3947" y="3498"/>
            <a:ext cx="266" cy="226"/>
          </p:xfrm>
          <a:graphic>
            <a:graphicData uri="http://schemas.openxmlformats.org/presentationml/2006/ole">
              <p:oleObj spid="_x0000_s5134" name="Visio" r:id="rId17" imgW="422656" imgH="359359" progId="">
                <p:embed/>
              </p:oleObj>
            </a:graphicData>
          </a:graphic>
        </p:graphicFrame>
        <p:graphicFrame>
          <p:nvGraphicFramePr>
            <p:cNvPr id="6159" name="Object 23"/>
            <p:cNvGraphicFramePr>
              <a:graphicFrameLocks noChangeAspect="1"/>
            </p:cNvGraphicFramePr>
            <p:nvPr/>
          </p:nvGraphicFramePr>
          <p:xfrm>
            <a:off x="3059" y="2018"/>
            <a:ext cx="266" cy="226"/>
          </p:xfrm>
          <a:graphic>
            <a:graphicData uri="http://schemas.openxmlformats.org/presentationml/2006/ole">
              <p:oleObj spid="_x0000_s5135" name="Visio" r:id="rId18" imgW="422656" imgH="359359" progId="">
                <p:embed/>
              </p:oleObj>
            </a:graphicData>
          </a:graphic>
        </p:graphicFrame>
      </p:grpSp>
      <p:sp>
        <p:nvSpPr>
          <p:cNvPr id="6163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35075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However, if the traffic continues at this rate, the device eventually exhausts its memory and must discard additional datagrams that arrive.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2395538"/>
            <a:ext cx="6048375" cy="4005262"/>
            <a:chOff x="612" y="1979"/>
            <a:chExt cx="3810" cy="2523"/>
          </a:xfrm>
        </p:grpSpPr>
        <p:graphicFrame>
          <p:nvGraphicFramePr>
            <p:cNvPr id="7171" name="Object 5"/>
            <p:cNvGraphicFramePr>
              <a:graphicFrameLocks noChangeAspect="1"/>
            </p:cNvGraphicFramePr>
            <p:nvPr/>
          </p:nvGraphicFramePr>
          <p:xfrm>
            <a:off x="1308" y="2262"/>
            <a:ext cx="2581" cy="1560"/>
          </p:xfrm>
          <a:graphic>
            <a:graphicData uri="http://schemas.openxmlformats.org/presentationml/2006/ole">
              <p:oleObj spid="_x0000_s6147" name="Visio" r:id="rId3" imgW="4535128" imgH="2743200" progId="">
                <p:embed/>
              </p:oleObj>
            </a:graphicData>
          </a:graphic>
        </p:graphicFrame>
        <p:pic>
          <p:nvPicPr>
            <p:cNvPr id="7205" name="Picture 6" descr="cpu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2" y="3371"/>
              <a:ext cx="820" cy="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6" name="Picture 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19" y="3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7" name="Picture 8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04" y="3207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2" name="Object 9"/>
            <p:cNvGraphicFramePr>
              <a:graphicFrameLocks noChangeAspect="1"/>
            </p:cNvGraphicFramePr>
            <p:nvPr/>
          </p:nvGraphicFramePr>
          <p:xfrm>
            <a:off x="2461" y="3325"/>
            <a:ext cx="240" cy="204"/>
          </p:xfrm>
          <a:graphic>
            <a:graphicData uri="http://schemas.openxmlformats.org/presentationml/2006/ole">
              <p:oleObj spid="_x0000_s6148" name="Visio" r:id="rId6" imgW="431818" imgH="368503" progId="">
                <p:embed/>
              </p:oleObj>
            </a:graphicData>
          </a:graphic>
        </p:graphicFrame>
        <p:pic>
          <p:nvPicPr>
            <p:cNvPr id="7208" name="Picture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36" y="2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09" name="Picture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11" y="1979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3" name="Object 12"/>
            <p:cNvGraphicFramePr>
              <a:graphicFrameLocks noChangeAspect="1"/>
            </p:cNvGraphicFramePr>
            <p:nvPr/>
          </p:nvGraphicFramePr>
          <p:xfrm>
            <a:off x="2842" y="3112"/>
            <a:ext cx="240" cy="204"/>
          </p:xfrm>
          <a:graphic>
            <a:graphicData uri="http://schemas.openxmlformats.org/presentationml/2006/ole">
              <p:oleObj spid="_x0000_s6149" name="Visio" r:id="rId7" imgW="422656" imgH="359359" progId="">
                <p:embed/>
              </p:oleObj>
            </a:graphicData>
          </a:graphic>
        </p:graphicFrame>
        <p:graphicFrame>
          <p:nvGraphicFramePr>
            <p:cNvPr id="7174" name="Object 13"/>
            <p:cNvGraphicFramePr>
              <a:graphicFrameLocks noChangeAspect="1"/>
            </p:cNvGraphicFramePr>
            <p:nvPr/>
          </p:nvGraphicFramePr>
          <p:xfrm>
            <a:off x="2913" y="2646"/>
            <a:ext cx="204" cy="240"/>
          </p:xfrm>
          <a:graphic>
            <a:graphicData uri="http://schemas.openxmlformats.org/presentationml/2006/ole">
              <p:oleObj spid="_x0000_s6150" name="Visio" r:id="rId8" imgW="359405" imgH="422758" progId="">
                <p:embed/>
              </p:oleObj>
            </a:graphicData>
          </a:graphic>
        </p:graphicFrame>
        <p:graphicFrame>
          <p:nvGraphicFramePr>
            <p:cNvPr id="7175" name="Object 14"/>
            <p:cNvGraphicFramePr>
              <a:graphicFrameLocks noChangeAspect="1"/>
            </p:cNvGraphicFramePr>
            <p:nvPr/>
          </p:nvGraphicFramePr>
          <p:xfrm>
            <a:off x="2125" y="3409"/>
            <a:ext cx="204" cy="240"/>
          </p:xfrm>
          <a:graphic>
            <a:graphicData uri="http://schemas.openxmlformats.org/presentationml/2006/ole">
              <p:oleObj spid="_x0000_s6151" name="Visio" r:id="rId9" imgW="359405" imgH="422758" progId="">
                <p:embed/>
              </p:oleObj>
            </a:graphicData>
          </a:graphic>
        </p:graphicFrame>
        <p:graphicFrame>
          <p:nvGraphicFramePr>
            <p:cNvPr id="7176" name="Object 15"/>
            <p:cNvGraphicFramePr>
              <a:graphicFrameLocks noChangeAspect="1"/>
            </p:cNvGraphicFramePr>
            <p:nvPr/>
          </p:nvGraphicFramePr>
          <p:xfrm>
            <a:off x="995" y="3500"/>
            <a:ext cx="230" cy="230"/>
          </p:xfrm>
          <a:graphic>
            <a:graphicData uri="http://schemas.openxmlformats.org/presentationml/2006/ole">
              <p:oleObj spid="_x0000_s6152" name="Visio" r:id="rId10" imgW="403444" imgH="403555" progId="">
                <p:embed/>
              </p:oleObj>
            </a:graphicData>
          </a:graphic>
        </p:graphicFrame>
        <p:graphicFrame>
          <p:nvGraphicFramePr>
            <p:cNvPr id="7177" name="Object 16"/>
            <p:cNvGraphicFramePr>
              <a:graphicFrameLocks noChangeAspect="1"/>
            </p:cNvGraphicFramePr>
            <p:nvPr/>
          </p:nvGraphicFramePr>
          <p:xfrm>
            <a:off x="1111" y="3564"/>
            <a:ext cx="229" cy="229"/>
          </p:xfrm>
          <a:graphic>
            <a:graphicData uri="http://schemas.openxmlformats.org/presentationml/2006/ole">
              <p:oleObj spid="_x0000_s6153" name="Visio" r:id="rId11" imgW="403444" imgH="403555" progId="">
                <p:embed/>
              </p:oleObj>
            </a:graphicData>
          </a:graphic>
        </p:graphicFrame>
        <p:graphicFrame>
          <p:nvGraphicFramePr>
            <p:cNvPr id="7178" name="Object 17"/>
            <p:cNvGraphicFramePr>
              <a:graphicFrameLocks noChangeAspect="1"/>
            </p:cNvGraphicFramePr>
            <p:nvPr/>
          </p:nvGraphicFramePr>
          <p:xfrm>
            <a:off x="2287" y="3418"/>
            <a:ext cx="240" cy="204"/>
          </p:xfrm>
          <a:graphic>
            <a:graphicData uri="http://schemas.openxmlformats.org/presentationml/2006/ole">
              <p:oleObj spid="_x0000_s6154" name="Visio" r:id="rId12" imgW="431818" imgH="368503" progId="">
                <p:embed/>
              </p:oleObj>
            </a:graphicData>
          </a:graphic>
        </p:graphicFrame>
        <p:graphicFrame>
          <p:nvGraphicFramePr>
            <p:cNvPr id="7179" name="Object 18"/>
            <p:cNvGraphicFramePr>
              <a:graphicFrameLocks noChangeAspect="1"/>
            </p:cNvGraphicFramePr>
            <p:nvPr/>
          </p:nvGraphicFramePr>
          <p:xfrm>
            <a:off x="1809" y="3249"/>
            <a:ext cx="240" cy="204"/>
          </p:xfrm>
          <a:graphic>
            <a:graphicData uri="http://schemas.openxmlformats.org/presentationml/2006/ole">
              <p:oleObj spid="_x0000_s6155" name="Visio" r:id="rId13" imgW="431818" imgH="368503" progId="">
                <p:embed/>
              </p:oleObj>
            </a:graphicData>
          </a:graphic>
        </p:graphicFrame>
        <p:graphicFrame>
          <p:nvGraphicFramePr>
            <p:cNvPr id="7180" name="Object 19"/>
            <p:cNvGraphicFramePr>
              <a:graphicFrameLocks noChangeAspect="1"/>
            </p:cNvGraphicFramePr>
            <p:nvPr/>
          </p:nvGraphicFramePr>
          <p:xfrm>
            <a:off x="1431" y="3453"/>
            <a:ext cx="241" cy="203"/>
          </p:xfrm>
          <a:graphic>
            <a:graphicData uri="http://schemas.openxmlformats.org/presentationml/2006/ole">
              <p:oleObj spid="_x0000_s6156" name="Visio" r:id="rId14" imgW="431818" imgH="368503" progId="">
                <p:embed/>
              </p:oleObj>
            </a:graphicData>
          </a:graphic>
        </p:graphicFrame>
        <p:graphicFrame>
          <p:nvGraphicFramePr>
            <p:cNvPr id="7181" name="Object 20"/>
            <p:cNvGraphicFramePr>
              <a:graphicFrameLocks noChangeAspect="1"/>
            </p:cNvGraphicFramePr>
            <p:nvPr/>
          </p:nvGraphicFramePr>
          <p:xfrm>
            <a:off x="3418" y="3475"/>
            <a:ext cx="204" cy="240"/>
          </p:xfrm>
          <a:graphic>
            <a:graphicData uri="http://schemas.openxmlformats.org/presentationml/2006/ole">
              <p:oleObj spid="_x0000_s6157" name="Visio" r:id="rId15" imgW="359405" imgH="422758" progId="">
                <p:embed/>
              </p:oleObj>
            </a:graphicData>
          </a:graphic>
        </p:graphicFrame>
        <p:graphicFrame>
          <p:nvGraphicFramePr>
            <p:cNvPr id="7182" name="Object 21"/>
            <p:cNvGraphicFramePr>
              <a:graphicFrameLocks noChangeAspect="1"/>
            </p:cNvGraphicFramePr>
            <p:nvPr/>
          </p:nvGraphicFramePr>
          <p:xfrm>
            <a:off x="3210" y="2899"/>
            <a:ext cx="240" cy="204"/>
          </p:xfrm>
          <a:graphic>
            <a:graphicData uri="http://schemas.openxmlformats.org/presentationml/2006/ole">
              <p:oleObj spid="_x0000_s6158" name="Visio" r:id="rId16" imgW="422656" imgH="359359" progId="">
                <p:embed/>
              </p:oleObj>
            </a:graphicData>
          </a:graphic>
        </p:graphicFrame>
        <p:graphicFrame>
          <p:nvGraphicFramePr>
            <p:cNvPr id="7183" name="Object 22"/>
            <p:cNvGraphicFramePr>
              <a:graphicFrameLocks noChangeAspect="1"/>
            </p:cNvGraphicFramePr>
            <p:nvPr/>
          </p:nvGraphicFramePr>
          <p:xfrm>
            <a:off x="3624" y="3596"/>
            <a:ext cx="241" cy="204"/>
          </p:xfrm>
          <a:graphic>
            <a:graphicData uri="http://schemas.openxmlformats.org/presentationml/2006/ole">
              <p:oleObj spid="_x0000_s6159" name="Visio" r:id="rId17" imgW="422656" imgH="359359" progId="">
                <p:embed/>
              </p:oleObj>
            </a:graphicData>
          </a:graphic>
        </p:graphicFrame>
        <p:graphicFrame>
          <p:nvGraphicFramePr>
            <p:cNvPr id="7184" name="Object 23"/>
            <p:cNvGraphicFramePr>
              <a:graphicFrameLocks noChangeAspect="1"/>
            </p:cNvGraphicFramePr>
            <p:nvPr/>
          </p:nvGraphicFramePr>
          <p:xfrm>
            <a:off x="2822" y="2261"/>
            <a:ext cx="241" cy="203"/>
          </p:xfrm>
          <a:graphic>
            <a:graphicData uri="http://schemas.openxmlformats.org/presentationml/2006/ole">
              <p:oleObj spid="_x0000_s6160" name="Visio" r:id="rId18" imgW="422656" imgH="359359" progId="">
                <p:embed/>
              </p:oleObj>
            </a:graphicData>
          </a:graphic>
        </p:graphicFrame>
        <p:graphicFrame>
          <p:nvGraphicFramePr>
            <p:cNvPr id="7185" name="Object 24"/>
            <p:cNvGraphicFramePr>
              <a:graphicFrameLocks noChangeAspect="1"/>
            </p:cNvGraphicFramePr>
            <p:nvPr/>
          </p:nvGraphicFramePr>
          <p:xfrm>
            <a:off x="2809" y="2470"/>
            <a:ext cx="204" cy="240"/>
          </p:xfrm>
          <a:graphic>
            <a:graphicData uri="http://schemas.openxmlformats.org/presentationml/2006/ole">
              <p:oleObj spid="_x0000_s6161" name="Visio" r:id="rId19" imgW="359405" imgH="422758" progId="">
                <p:embed/>
              </p:oleObj>
            </a:graphicData>
          </a:graphic>
        </p:graphicFrame>
        <p:graphicFrame>
          <p:nvGraphicFramePr>
            <p:cNvPr id="7186" name="Object 25"/>
            <p:cNvGraphicFramePr>
              <a:graphicFrameLocks noChangeAspect="1"/>
            </p:cNvGraphicFramePr>
            <p:nvPr/>
          </p:nvGraphicFramePr>
          <p:xfrm>
            <a:off x="3021" y="2827"/>
            <a:ext cx="204" cy="240"/>
          </p:xfrm>
          <a:graphic>
            <a:graphicData uri="http://schemas.openxmlformats.org/presentationml/2006/ole">
              <p:oleObj spid="_x0000_s6162" name="Visio" r:id="rId20" imgW="359405" imgH="422758" progId="">
                <p:embed/>
              </p:oleObj>
            </a:graphicData>
          </a:graphic>
        </p:graphicFrame>
        <p:graphicFrame>
          <p:nvGraphicFramePr>
            <p:cNvPr id="7187" name="Object 26"/>
            <p:cNvGraphicFramePr>
              <a:graphicFrameLocks noChangeAspect="1"/>
            </p:cNvGraphicFramePr>
            <p:nvPr/>
          </p:nvGraphicFramePr>
          <p:xfrm>
            <a:off x="3198" y="3113"/>
            <a:ext cx="204" cy="240"/>
          </p:xfrm>
          <a:graphic>
            <a:graphicData uri="http://schemas.openxmlformats.org/presentationml/2006/ole">
              <p:oleObj spid="_x0000_s6163" name="Visio" r:id="rId21" imgW="359405" imgH="422758" progId="">
                <p:embed/>
              </p:oleObj>
            </a:graphicData>
          </a:graphic>
        </p:graphicFrame>
        <p:graphicFrame>
          <p:nvGraphicFramePr>
            <p:cNvPr id="7188" name="Object 27"/>
            <p:cNvGraphicFramePr>
              <a:graphicFrameLocks noChangeAspect="1"/>
            </p:cNvGraphicFramePr>
            <p:nvPr/>
          </p:nvGraphicFramePr>
          <p:xfrm>
            <a:off x="3310" y="3294"/>
            <a:ext cx="204" cy="240"/>
          </p:xfrm>
          <a:graphic>
            <a:graphicData uri="http://schemas.openxmlformats.org/presentationml/2006/ole">
              <p:oleObj spid="_x0000_s6164" name="Visio" r:id="rId22" imgW="359405" imgH="422758" progId="">
                <p:embed/>
              </p:oleObj>
            </a:graphicData>
          </a:graphic>
        </p:graphicFrame>
        <p:graphicFrame>
          <p:nvGraphicFramePr>
            <p:cNvPr id="7189" name="Object 28"/>
            <p:cNvGraphicFramePr>
              <a:graphicFrameLocks noChangeAspect="1"/>
            </p:cNvGraphicFramePr>
            <p:nvPr/>
          </p:nvGraphicFramePr>
          <p:xfrm>
            <a:off x="3028" y="3012"/>
            <a:ext cx="240" cy="204"/>
          </p:xfrm>
          <a:graphic>
            <a:graphicData uri="http://schemas.openxmlformats.org/presentationml/2006/ole">
              <p:oleObj spid="_x0000_s6165" name="Visio" r:id="rId23" imgW="422656" imgH="359359" progId="">
                <p:embed/>
              </p:oleObj>
            </a:graphicData>
          </a:graphic>
        </p:graphicFrame>
        <p:graphicFrame>
          <p:nvGraphicFramePr>
            <p:cNvPr id="7190" name="Object 29"/>
            <p:cNvGraphicFramePr>
              <a:graphicFrameLocks noChangeAspect="1"/>
            </p:cNvGraphicFramePr>
            <p:nvPr/>
          </p:nvGraphicFramePr>
          <p:xfrm>
            <a:off x="2653" y="3215"/>
            <a:ext cx="240" cy="204"/>
          </p:xfrm>
          <a:graphic>
            <a:graphicData uri="http://schemas.openxmlformats.org/presentationml/2006/ole">
              <p:oleObj spid="_x0000_s6166" name="Visio" r:id="rId24" imgW="422656" imgH="359359" progId="">
                <p:embed/>
              </p:oleObj>
            </a:graphicData>
          </a:graphic>
        </p:graphicFrame>
        <p:graphicFrame>
          <p:nvGraphicFramePr>
            <p:cNvPr id="7191" name="Object 30"/>
            <p:cNvGraphicFramePr>
              <a:graphicFrameLocks noChangeAspect="1"/>
            </p:cNvGraphicFramePr>
            <p:nvPr/>
          </p:nvGraphicFramePr>
          <p:xfrm>
            <a:off x="2013" y="3223"/>
            <a:ext cx="204" cy="240"/>
          </p:xfrm>
          <a:graphic>
            <a:graphicData uri="http://schemas.openxmlformats.org/presentationml/2006/ole">
              <p:oleObj spid="_x0000_s6167" name="Visio" r:id="rId25" imgW="359405" imgH="422758" progId="">
                <p:embed/>
              </p:oleObj>
            </a:graphicData>
          </a:graphic>
        </p:graphicFrame>
        <p:graphicFrame>
          <p:nvGraphicFramePr>
            <p:cNvPr id="7192" name="Object 31"/>
            <p:cNvGraphicFramePr>
              <a:graphicFrameLocks noChangeAspect="1"/>
            </p:cNvGraphicFramePr>
            <p:nvPr/>
          </p:nvGraphicFramePr>
          <p:xfrm>
            <a:off x="1620" y="3358"/>
            <a:ext cx="241" cy="203"/>
          </p:xfrm>
          <a:graphic>
            <a:graphicData uri="http://schemas.openxmlformats.org/presentationml/2006/ole">
              <p:oleObj spid="_x0000_s6168" name="Visio" r:id="rId26" imgW="431818" imgH="368503" progId="">
                <p:embed/>
              </p:oleObj>
            </a:graphicData>
          </a:graphic>
        </p:graphicFrame>
        <p:graphicFrame>
          <p:nvGraphicFramePr>
            <p:cNvPr id="7193" name="Object 32"/>
            <p:cNvGraphicFramePr>
              <a:graphicFrameLocks noChangeAspect="1"/>
            </p:cNvGraphicFramePr>
            <p:nvPr/>
          </p:nvGraphicFramePr>
          <p:xfrm>
            <a:off x="849" y="3644"/>
            <a:ext cx="230" cy="230"/>
          </p:xfrm>
          <a:graphic>
            <a:graphicData uri="http://schemas.openxmlformats.org/presentationml/2006/ole">
              <p:oleObj spid="_x0000_s6169" name="Visio" r:id="rId27" imgW="403444" imgH="403555" progId="">
                <p:embed/>
              </p:oleObj>
            </a:graphicData>
          </a:graphic>
        </p:graphicFrame>
        <p:graphicFrame>
          <p:nvGraphicFramePr>
            <p:cNvPr id="7194" name="Object 33"/>
            <p:cNvGraphicFramePr>
              <a:graphicFrameLocks noChangeAspect="1"/>
            </p:cNvGraphicFramePr>
            <p:nvPr/>
          </p:nvGraphicFramePr>
          <p:xfrm>
            <a:off x="824" y="3884"/>
            <a:ext cx="226" cy="266"/>
          </p:xfrm>
          <a:graphic>
            <a:graphicData uri="http://schemas.openxmlformats.org/presentationml/2006/ole">
              <p:oleObj spid="_x0000_s6170" name="Visio" r:id="rId28" imgW="359405" imgH="422758" progId="">
                <p:embed/>
              </p:oleObj>
            </a:graphicData>
          </a:graphic>
        </p:graphicFrame>
        <p:graphicFrame>
          <p:nvGraphicFramePr>
            <p:cNvPr id="7195" name="Object 34"/>
            <p:cNvGraphicFramePr>
              <a:graphicFrameLocks noChangeAspect="1"/>
            </p:cNvGraphicFramePr>
            <p:nvPr/>
          </p:nvGraphicFramePr>
          <p:xfrm>
            <a:off x="945" y="3707"/>
            <a:ext cx="254" cy="254"/>
          </p:xfrm>
          <a:graphic>
            <a:graphicData uri="http://schemas.openxmlformats.org/presentationml/2006/ole">
              <p:oleObj spid="_x0000_s6171" name="Visio" r:id="rId29" imgW="403444" imgH="403555" progId="">
                <p:embed/>
              </p:oleObj>
            </a:graphicData>
          </a:graphic>
        </p:graphicFrame>
        <p:graphicFrame>
          <p:nvGraphicFramePr>
            <p:cNvPr id="7196" name="Object 35"/>
            <p:cNvGraphicFramePr>
              <a:graphicFrameLocks noChangeAspect="1"/>
            </p:cNvGraphicFramePr>
            <p:nvPr/>
          </p:nvGraphicFramePr>
          <p:xfrm>
            <a:off x="709" y="3793"/>
            <a:ext cx="226" cy="266"/>
          </p:xfrm>
          <a:graphic>
            <a:graphicData uri="http://schemas.openxmlformats.org/presentationml/2006/ole">
              <p:oleObj spid="_x0000_s6172" name="Visio" r:id="rId30" imgW="359405" imgH="422758" progId="">
                <p:embed/>
              </p:oleObj>
            </a:graphicData>
          </a:graphic>
        </p:graphicFrame>
        <p:graphicFrame>
          <p:nvGraphicFramePr>
            <p:cNvPr id="7197" name="Object 36"/>
            <p:cNvGraphicFramePr>
              <a:graphicFrameLocks noChangeAspect="1"/>
            </p:cNvGraphicFramePr>
            <p:nvPr/>
          </p:nvGraphicFramePr>
          <p:xfrm>
            <a:off x="1202" y="3203"/>
            <a:ext cx="226" cy="266"/>
          </p:xfrm>
          <a:graphic>
            <a:graphicData uri="http://schemas.openxmlformats.org/presentationml/2006/ole">
              <p:oleObj spid="_x0000_s6173" name="Visio" r:id="rId31" imgW="359405" imgH="422758" progId="">
                <p:embed/>
              </p:oleObj>
            </a:graphicData>
          </a:graphic>
        </p:graphicFrame>
        <p:graphicFrame>
          <p:nvGraphicFramePr>
            <p:cNvPr id="7198" name="Object 37"/>
            <p:cNvGraphicFramePr>
              <a:graphicFrameLocks noChangeAspect="1"/>
            </p:cNvGraphicFramePr>
            <p:nvPr/>
          </p:nvGraphicFramePr>
          <p:xfrm>
            <a:off x="975" y="3203"/>
            <a:ext cx="241" cy="203"/>
          </p:xfrm>
          <a:graphic>
            <a:graphicData uri="http://schemas.openxmlformats.org/presentationml/2006/ole">
              <p:oleObj spid="_x0000_s6174" name="Visio" r:id="rId32" imgW="431818" imgH="368503" progId="">
                <p:embed/>
              </p:oleObj>
            </a:graphicData>
          </a:graphic>
        </p:graphicFrame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250825" y="3203575"/>
            <a:ext cx="3019425" cy="1223963"/>
            <a:chOff x="158" y="2296"/>
            <a:chExt cx="1902" cy="771"/>
          </a:xfrm>
        </p:grpSpPr>
        <p:pic>
          <p:nvPicPr>
            <p:cNvPr id="7204" name="Picture 39" descr="sm_surprise_st"/>
            <p:cNvPicPr>
              <a:picLocks noChangeAspect="1" noChangeArrowheads="1"/>
            </p:cNvPicPr>
            <p:nvPr/>
          </p:nvPicPr>
          <p:blipFill>
            <a:blip r:embed="rId33"/>
            <a:srcRect b="23221"/>
            <a:stretch>
              <a:fillRect/>
            </a:stretch>
          </p:blipFill>
          <p:spPr bwMode="auto">
            <a:xfrm>
              <a:off x="158" y="2614"/>
              <a:ext cx="590" cy="4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7170" name="Object 40"/>
            <p:cNvGraphicFramePr>
              <a:graphicFrameLocks noChangeAspect="1"/>
            </p:cNvGraphicFramePr>
            <p:nvPr/>
          </p:nvGraphicFramePr>
          <p:xfrm>
            <a:off x="612" y="2296"/>
            <a:ext cx="1448" cy="564"/>
          </p:xfrm>
          <a:graphic>
            <a:graphicData uri="http://schemas.openxmlformats.org/presentationml/2006/ole">
              <p:oleObj spid="_x0000_s6146" name="Visio" r:id="rId34" imgW="2299485" imgH="895502" progId="">
                <p:embed/>
              </p:oleObj>
            </a:graphicData>
          </a:graphic>
        </p:graphicFrame>
      </p:grpSp>
      <p:sp>
        <p:nvSpPr>
          <p:cNvPr id="7203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Instead of losing the data, the transport function can issue a “not ready” indicator to the sender.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2382838"/>
            <a:ext cx="6048375" cy="4005262"/>
            <a:chOff x="612" y="1979"/>
            <a:chExt cx="3810" cy="2523"/>
          </a:xfrm>
        </p:grpSpPr>
        <p:graphicFrame>
          <p:nvGraphicFramePr>
            <p:cNvPr id="8195" name="Object 5"/>
            <p:cNvGraphicFramePr>
              <a:graphicFrameLocks noChangeAspect="1"/>
            </p:cNvGraphicFramePr>
            <p:nvPr/>
          </p:nvGraphicFramePr>
          <p:xfrm>
            <a:off x="1308" y="2262"/>
            <a:ext cx="2581" cy="1560"/>
          </p:xfrm>
          <a:graphic>
            <a:graphicData uri="http://schemas.openxmlformats.org/presentationml/2006/ole">
              <p:oleObj spid="_x0000_s7171" name="Visio" r:id="rId3" imgW="4535128" imgH="2743200" progId="">
                <p:embed/>
              </p:oleObj>
            </a:graphicData>
          </a:graphic>
        </p:graphicFrame>
        <p:pic>
          <p:nvPicPr>
            <p:cNvPr id="8225" name="Picture 6" descr="cpu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12" y="3371"/>
              <a:ext cx="820" cy="1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6" name="Picture 7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19" y="3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7" name="Picture 8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04" y="3207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8196" name="Object 9"/>
            <p:cNvGraphicFramePr>
              <a:graphicFrameLocks noChangeAspect="1"/>
            </p:cNvGraphicFramePr>
            <p:nvPr/>
          </p:nvGraphicFramePr>
          <p:xfrm>
            <a:off x="2461" y="3325"/>
            <a:ext cx="240" cy="204"/>
          </p:xfrm>
          <a:graphic>
            <a:graphicData uri="http://schemas.openxmlformats.org/presentationml/2006/ole">
              <p:oleObj spid="_x0000_s7172" name="Visio" r:id="rId6" imgW="431818" imgH="368503" progId="">
                <p:embed/>
              </p:oleObj>
            </a:graphicData>
          </a:graphic>
        </p:graphicFrame>
        <p:pic>
          <p:nvPicPr>
            <p:cNvPr id="8228" name="Picture 1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36" y="2535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29" name="Picture 11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11" y="1979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8197" name="Object 12"/>
            <p:cNvGraphicFramePr>
              <a:graphicFrameLocks noChangeAspect="1"/>
            </p:cNvGraphicFramePr>
            <p:nvPr/>
          </p:nvGraphicFramePr>
          <p:xfrm>
            <a:off x="2842" y="3112"/>
            <a:ext cx="240" cy="204"/>
          </p:xfrm>
          <a:graphic>
            <a:graphicData uri="http://schemas.openxmlformats.org/presentationml/2006/ole">
              <p:oleObj spid="_x0000_s7173" name="Visio" r:id="rId7" imgW="422656" imgH="359359" progId="">
                <p:embed/>
              </p:oleObj>
            </a:graphicData>
          </a:graphic>
        </p:graphicFrame>
        <p:graphicFrame>
          <p:nvGraphicFramePr>
            <p:cNvPr id="8198" name="Object 13"/>
            <p:cNvGraphicFramePr>
              <a:graphicFrameLocks noChangeAspect="1"/>
            </p:cNvGraphicFramePr>
            <p:nvPr/>
          </p:nvGraphicFramePr>
          <p:xfrm>
            <a:off x="2913" y="2646"/>
            <a:ext cx="204" cy="240"/>
          </p:xfrm>
          <a:graphic>
            <a:graphicData uri="http://schemas.openxmlformats.org/presentationml/2006/ole">
              <p:oleObj spid="_x0000_s7174" name="Visio" r:id="rId8" imgW="359405" imgH="422758" progId="">
                <p:embed/>
              </p:oleObj>
            </a:graphicData>
          </a:graphic>
        </p:graphicFrame>
        <p:graphicFrame>
          <p:nvGraphicFramePr>
            <p:cNvPr id="8199" name="Object 14"/>
            <p:cNvGraphicFramePr>
              <a:graphicFrameLocks noChangeAspect="1"/>
            </p:cNvGraphicFramePr>
            <p:nvPr/>
          </p:nvGraphicFramePr>
          <p:xfrm>
            <a:off x="2125" y="3409"/>
            <a:ext cx="204" cy="240"/>
          </p:xfrm>
          <a:graphic>
            <a:graphicData uri="http://schemas.openxmlformats.org/presentationml/2006/ole">
              <p:oleObj spid="_x0000_s7175" name="Visio" r:id="rId9" imgW="359405" imgH="422758" progId="">
                <p:embed/>
              </p:oleObj>
            </a:graphicData>
          </a:graphic>
        </p:graphicFrame>
        <p:graphicFrame>
          <p:nvGraphicFramePr>
            <p:cNvPr id="8200" name="Object 15"/>
            <p:cNvGraphicFramePr>
              <a:graphicFrameLocks noChangeAspect="1"/>
            </p:cNvGraphicFramePr>
            <p:nvPr/>
          </p:nvGraphicFramePr>
          <p:xfrm>
            <a:off x="995" y="3500"/>
            <a:ext cx="230" cy="230"/>
          </p:xfrm>
          <a:graphic>
            <a:graphicData uri="http://schemas.openxmlformats.org/presentationml/2006/ole">
              <p:oleObj spid="_x0000_s7176" name="Visio" r:id="rId10" imgW="403444" imgH="403555" progId="">
                <p:embed/>
              </p:oleObj>
            </a:graphicData>
          </a:graphic>
        </p:graphicFrame>
        <p:graphicFrame>
          <p:nvGraphicFramePr>
            <p:cNvPr id="8201" name="Object 16"/>
            <p:cNvGraphicFramePr>
              <a:graphicFrameLocks noChangeAspect="1"/>
            </p:cNvGraphicFramePr>
            <p:nvPr/>
          </p:nvGraphicFramePr>
          <p:xfrm>
            <a:off x="1111" y="3564"/>
            <a:ext cx="229" cy="229"/>
          </p:xfrm>
          <a:graphic>
            <a:graphicData uri="http://schemas.openxmlformats.org/presentationml/2006/ole">
              <p:oleObj spid="_x0000_s7177" name="Visio" r:id="rId11" imgW="403444" imgH="403555" progId="">
                <p:embed/>
              </p:oleObj>
            </a:graphicData>
          </a:graphic>
        </p:graphicFrame>
        <p:graphicFrame>
          <p:nvGraphicFramePr>
            <p:cNvPr id="8202" name="Object 17"/>
            <p:cNvGraphicFramePr>
              <a:graphicFrameLocks noChangeAspect="1"/>
            </p:cNvGraphicFramePr>
            <p:nvPr/>
          </p:nvGraphicFramePr>
          <p:xfrm>
            <a:off x="2287" y="3418"/>
            <a:ext cx="240" cy="204"/>
          </p:xfrm>
          <a:graphic>
            <a:graphicData uri="http://schemas.openxmlformats.org/presentationml/2006/ole">
              <p:oleObj spid="_x0000_s7178" name="Visio" r:id="rId12" imgW="431818" imgH="368503" progId="">
                <p:embed/>
              </p:oleObj>
            </a:graphicData>
          </a:graphic>
        </p:graphicFrame>
        <p:graphicFrame>
          <p:nvGraphicFramePr>
            <p:cNvPr id="8203" name="Object 18"/>
            <p:cNvGraphicFramePr>
              <a:graphicFrameLocks noChangeAspect="1"/>
            </p:cNvGraphicFramePr>
            <p:nvPr/>
          </p:nvGraphicFramePr>
          <p:xfrm>
            <a:off x="1809" y="3249"/>
            <a:ext cx="240" cy="204"/>
          </p:xfrm>
          <a:graphic>
            <a:graphicData uri="http://schemas.openxmlformats.org/presentationml/2006/ole">
              <p:oleObj spid="_x0000_s7179" name="Visio" r:id="rId13" imgW="431818" imgH="368503" progId="">
                <p:embed/>
              </p:oleObj>
            </a:graphicData>
          </a:graphic>
        </p:graphicFrame>
        <p:graphicFrame>
          <p:nvGraphicFramePr>
            <p:cNvPr id="8204" name="Object 19"/>
            <p:cNvGraphicFramePr>
              <a:graphicFrameLocks noChangeAspect="1"/>
            </p:cNvGraphicFramePr>
            <p:nvPr/>
          </p:nvGraphicFramePr>
          <p:xfrm>
            <a:off x="1431" y="3453"/>
            <a:ext cx="241" cy="203"/>
          </p:xfrm>
          <a:graphic>
            <a:graphicData uri="http://schemas.openxmlformats.org/presentationml/2006/ole">
              <p:oleObj spid="_x0000_s7180" name="Visio" r:id="rId14" imgW="431818" imgH="368503" progId="">
                <p:embed/>
              </p:oleObj>
            </a:graphicData>
          </a:graphic>
        </p:graphicFrame>
        <p:graphicFrame>
          <p:nvGraphicFramePr>
            <p:cNvPr id="8205" name="Object 20"/>
            <p:cNvGraphicFramePr>
              <a:graphicFrameLocks noChangeAspect="1"/>
            </p:cNvGraphicFramePr>
            <p:nvPr/>
          </p:nvGraphicFramePr>
          <p:xfrm>
            <a:off x="3418" y="3475"/>
            <a:ext cx="204" cy="240"/>
          </p:xfrm>
          <a:graphic>
            <a:graphicData uri="http://schemas.openxmlformats.org/presentationml/2006/ole">
              <p:oleObj spid="_x0000_s7181" name="Visio" r:id="rId15" imgW="359405" imgH="422758" progId="">
                <p:embed/>
              </p:oleObj>
            </a:graphicData>
          </a:graphic>
        </p:graphicFrame>
        <p:graphicFrame>
          <p:nvGraphicFramePr>
            <p:cNvPr id="8206" name="Object 21"/>
            <p:cNvGraphicFramePr>
              <a:graphicFrameLocks noChangeAspect="1"/>
            </p:cNvGraphicFramePr>
            <p:nvPr/>
          </p:nvGraphicFramePr>
          <p:xfrm>
            <a:off x="3210" y="2899"/>
            <a:ext cx="240" cy="204"/>
          </p:xfrm>
          <a:graphic>
            <a:graphicData uri="http://schemas.openxmlformats.org/presentationml/2006/ole">
              <p:oleObj spid="_x0000_s7182" name="Visio" r:id="rId16" imgW="422656" imgH="359359" progId="">
                <p:embed/>
              </p:oleObj>
            </a:graphicData>
          </a:graphic>
        </p:graphicFrame>
        <p:graphicFrame>
          <p:nvGraphicFramePr>
            <p:cNvPr id="8207" name="Object 22"/>
            <p:cNvGraphicFramePr>
              <a:graphicFrameLocks noChangeAspect="1"/>
            </p:cNvGraphicFramePr>
            <p:nvPr/>
          </p:nvGraphicFramePr>
          <p:xfrm>
            <a:off x="3624" y="3596"/>
            <a:ext cx="241" cy="204"/>
          </p:xfrm>
          <a:graphic>
            <a:graphicData uri="http://schemas.openxmlformats.org/presentationml/2006/ole">
              <p:oleObj spid="_x0000_s7183" name="Visio" r:id="rId17" imgW="422656" imgH="359359" progId="">
                <p:embed/>
              </p:oleObj>
            </a:graphicData>
          </a:graphic>
        </p:graphicFrame>
        <p:graphicFrame>
          <p:nvGraphicFramePr>
            <p:cNvPr id="8208" name="Object 23"/>
            <p:cNvGraphicFramePr>
              <a:graphicFrameLocks noChangeAspect="1"/>
            </p:cNvGraphicFramePr>
            <p:nvPr/>
          </p:nvGraphicFramePr>
          <p:xfrm>
            <a:off x="2822" y="2261"/>
            <a:ext cx="241" cy="203"/>
          </p:xfrm>
          <a:graphic>
            <a:graphicData uri="http://schemas.openxmlformats.org/presentationml/2006/ole">
              <p:oleObj spid="_x0000_s7184" name="Visio" r:id="rId18" imgW="422656" imgH="359359" progId="">
                <p:embed/>
              </p:oleObj>
            </a:graphicData>
          </a:graphic>
        </p:graphicFrame>
        <p:graphicFrame>
          <p:nvGraphicFramePr>
            <p:cNvPr id="8209" name="Object 24"/>
            <p:cNvGraphicFramePr>
              <a:graphicFrameLocks noChangeAspect="1"/>
            </p:cNvGraphicFramePr>
            <p:nvPr/>
          </p:nvGraphicFramePr>
          <p:xfrm>
            <a:off x="2809" y="2470"/>
            <a:ext cx="204" cy="240"/>
          </p:xfrm>
          <a:graphic>
            <a:graphicData uri="http://schemas.openxmlformats.org/presentationml/2006/ole">
              <p:oleObj spid="_x0000_s7185" name="Visio" r:id="rId19" imgW="359405" imgH="422758" progId="">
                <p:embed/>
              </p:oleObj>
            </a:graphicData>
          </a:graphic>
        </p:graphicFrame>
        <p:graphicFrame>
          <p:nvGraphicFramePr>
            <p:cNvPr id="8210" name="Object 25"/>
            <p:cNvGraphicFramePr>
              <a:graphicFrameLocks noChangeAspect="1"/>
            </p:cNvGraphicFramePr>
            <p:nvPr/>
          </p:nvGraphicFramePr>
          <p:xfrm>
            <a:off x="3021" y="2827"/>
            <a:ext cx="204" cy="240"/>
          </p:xfrm>
          <a:graphic>
            <a:graphicData uri="http://schemas.openxmlformats.org/presentationml/2006/ole">
              <p:oleObj spid="_x0000_s7186" name="Visio" r:id="rId20" imgW="359405" imgH="422758" progId="">
                <p:embed/>
              </p:oleObj>
            </a:graphicData>
          </a:graphic>
        </p:graphicFrame>
        <p:graphicFrame>
          <p:nvGraphicFramePr>
            <p:cNvPr id="8211" name="Object 26"/>
            <p:cNvGraphicFramePr>
              <a:graphicFrameLocks noChangeAspect="1"/>
            </p:cNvGraphicFramePr>
            <p:nvPr/>
          </p:nvGraphicFramePr>
          <p:xfrm>
            <a:off x="3198" y="3113"/>
            <a:ext cx="204" cy="240"/>
          </p:xfrm>
          <a:graphic>
            <a:graphicData uri="http://schemas.openxmlformats.org/presentationml/2006/ole">
              <p:oleObj spid="_x0000_s7187" name="Visio" r:id="rId21" imgW="359405" imgH="422758" progId="">
                <p:embed/>
              </p:oleObj>
            </a:graphicData>
          </a:graphic>
        </p:graphicFrame>
        <p:graphicFrame>
          <p:nvGraphicFramePr>
            <p:cNvPr id="8212" name="Object 27"/>
            <p:cNvGraphicFramePr>
              <a:graphicFrameLocks noChangeAspect="1"/>
            </p:cNvGraphicFramePr>
            <p:nvPr/>
          </p:nvGraphicFramePr>
          <p:xfrm>
            <a:off x="3310" y="3294"/>
            <a:ext cx="204" cy="240"/>
          </p:xfrm>
          <a:graphic>
            <a:graphicData uri="http://schemas.openxmlformats.org/presentationml/2006/ole">
              <p:oleObj spid="_x0000_s7188" name="Visio" r:id="rId22" imgW="359405" imgH="422758" progId="">
                <p:embed/>
              </p:oleObj>
            </a:graphicData>
          </a:graphic>
        </p:graphicFrame>
        <p:graphicFrame>
          <p:nvGraphicFramePr>
            <p:cNvPr id="8213" name="Object 28"/>
            <p:cNvGraphicFramePr>
              <a:graphicFrameLocks noChangeAspect="1"/>
            </p:cNvGraphicFramePr>
            <p:nvPr/>
          </p:nvGraphicFramePr>
          <p:xfrm>
            <a:off x="3028" y="3012"/>
            <a:ext cx="240" cy="204"/>
          </p:xfrm>
          <a:graphic>
            <a:graphicData uri="http://schemas.openxmlformats.org/presentationml/2006/ole">
              <p:oleObj spid="_x0000_s7189" name="Visio" r:id="rId23" imgW="422656" imgH="359359" progId="">
                <p:embed/>
              </p:oleObj>
            </a:graphicData>
          </a:graphic>
        </p:graphicFrame>
        <p:graphicFrame>
          <p:nvGraphicFramePr>
            <p:cNvPr id="8214" name="Object 29"/>
            <p:cNvGraphicFramePr>
              <a:graphicFrameLocks noChangeAspect="1"/>
            </p:cNvGraphicFramePr>
            <p:nvPr/>
          </p:nvGraphicFramePr>
          <p:xfrm>
            <a:off x="2653" y="3215"/>
            <a:ext cx="240" cy="204"/>
          </p:xfrm>
          <a:graphic>
            <a:graphicData uri="http://schemas.openxmlformats.org/presentationml/2006/ole">
              <p:oleObj spid="_x0000_s7190" name="Visio" r:id="rId24" imgW="422656" imgH="359359" progId="">
                <p:embed/>
              </p:oleObj>
            </a:graphicData>
          </a:graphic>
        </p:graphicFrame>
        <p:graphicFrame>
          <p:nvGraphicFramePr>
            <p:cNvPr id="8215" name="Object 30"/>
            <p:cNvGraphicFramePr>
              <a:graphicFrameLocks noChangeAspect="1"/>
            </p:cNvGraphicFramePr>
            <p:nvPr/>
          </p:nvGraphicFramePr>
          <p:xfrm>
            <a:off x="2013" y="3223"/>
            <a:ext cx="204" cy="240"/>
          </p:xfrm>
          <a:graphic>
            <a:graphicData uri="http://schemas.openxmlformats.org/presentationml/2006/ole">
              <p:oleObj spid="_x0000_s7191" name="Visio" r:id="rId25" imgW="359405" imgH="422758" progId="">
                <p:embed/>
              </p:oleObj>
            </a:graphicData>
          </a:graphic>
        </p:graphicFrame>
        <p:graphicFrame>
          <p:nvGraphicFramePr>
            <p:cNvPr id="8216" name="Object 31"/>
            <p:cNvGraphicFramePr>
              <a:graphicFrameLocks noChangeAspect="1"/>
            </p:cNvGraphicFramePr>
            <p:nvPr/>
          </p:nvGraphicFramePr>
          <p:xfrm>
            <a:off x="1620" y="3358"/>
            <a:ext cx="241" cy="203"/>
          </p:xfrm>
          <a:graphic>
            <a:graphicData uri="http://schemas.openxmlformats.org/presentationml/2006/ole">
              <p:oleObj spid="_x0000_s7192" name="Visio" r:id="rId26" imgW="431818" imgH="368503" progId="">
                <p:embed/>
              </p:oleObj>
            </a:graphicData>
          </a:graphic>
        </p:graphicFrame>
        <p:graphicFrame>
          <p:nvGraphicFramePr>
            <p:cNvPr id="8217" name="Object 32"/>
            <p:cNvGraphicFramePr>
              <a:graphicFrameLocks noChangeAspect="1"/>
            </p:cNvGraphicFramePr>
            <p:nvPr/>
          </p:nvGraphicFramePr>
          <p:xfrm>
            <a:off x="849" y="3644"/>
            <a:ext cx="230" cy="230"/>
          </p:xfrm>
          <a:graphic>
            <a:graphicData uri="http://schemas.openxmlformats.org/presentationml/2006/ole">
              <p:oleObj spid="_x0000_s7193" name="Visio" r:id="rId27" imgW="403444" imgH="403555" progId="">
                <p:embed/>
              </p:oleObj>
            </a:graphicData>
          </a:graphic>
        </p:graphicFrame>
        <p:graphicFrame>
          <p:nvGraphicFramePr>
            <p:cNvPr id="8218" name="Object 33"/>
            <p:cNvGraphicFramePr>
              <a:graphicFrameLocks noChangeAspect="1"/>
            </p:cNvGraphicFramePr>
            <p:nvPr/>
          </p:nvGraphicFramePr>
          <p:xfrm>
            <a:off x="824" y="3884"/>
            <a:ext cx="226" cy="266"/>
          </p:xfrm>
          <a:graphic>
            <a:graphicData uri="http://schemas.openxmlformats.org/presentationml/2006/ole">
              <p:oleObj spid="_x0000_s7194" name="Visio" r:id="rId28" imgW="359405" imgH="422758" progId="">
                <p:embed/>
              </p:oleObj>
            </a:graphicData>
          </a:graphic>
        </p:graphicFrame>
        <p:graphicFrame>
          <p:nvGraphicFramePr>
            <p:cNvPr id="8219" name="Object 34"/>
            <p:cNvGraphicFramePr>
              <a:graphicFrameLocks noChangeAspect="1"/>
            </p:cNvGraphicFramePr>
            <p:nvPr/>
          </p:nvGraphicFramePr>
          <p:xfrm>
            <a:off x="945" y="3707"/>
            <a:ext cx="254" cy="254"/>
          </p:xfrm>
          <a:graphic>
            <a:graphicData uri="http://schemas.openxmlformats.org/presentationml/2006/ole">
              <p:oleObj spid="_x0000_s7195" name="Visio" r:id="rId29" imgW="403444" imgH="403555" progId="">
                <p:embed/>
              </p:oleObj>
            </a:graphicData>
          </a:graphic>
        </p:graphicFrame>
        <p:graphicFrame>
          <p:nvGraphicFramePr>
            <p:cNvPr id="8220" name="Object 35"/>
            <p:cNvGraphicFramePr>
              <a:graphicFrameLocks noChangeAspect="1"/>
            </p:cNvGraphicFramePr>
            <p:nvPr/>
          </p:nvGraphicFramePr>
          <p:xfrm>
            <a:off x="709" y="3793"/>
            <a:ext cx="226" cy="266"/>
          </p:xfrm>
          <a:graphic>
            <a:graphicData uri="http://schemas.openxmlformats.org/presentationml/2006/ole">
              <p:oleObj spid="_x0000_s7196" name="Visio" r:id="rId30" imgW="359405" imgH="422758" progId="">
                <p:embed/>
              </p:oleObj>
            </a:graphicData>
          </a:graphic>
        </p:graphicFrame>
      </p:grpSp>
      <p:graphicFrame>
        <p:nvGraphicFramePr>
          <p:cNvPr id="85028" name="Object 36"/>
          <p:cNvGraphicFramePr>
            <a:graphicFrameLocks noChangeAspect="1"/>
          </p:cNvGraphicFramePr>
          <p:nvPr/>
        </p:nvGraphicFramePr>
        <p:xfrm>
          <a:off x="3419475" y="4879975"/>
          <a:ext cx="1871663" cy="1247775"/>
        </p:xfrm>
        <a:graphic>
          <a:graphicData uri="http://schemas.openxmlformats.org/presentationml/2006/ole">
            <p:oleObj spid="_x0000_s7170" name="Visio" r:id="rId31" imgW="2323426" imgH="1548994" progId="">
              <p:embed/>
            </p:oleObj>
          </a:graphicData>
        </a:graphic>
      </p:graphicFrame>
      <p:sp>
        <p:nvSpPr>
          <p:cNvPr id="8224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600" smtClean="0"/>
              <a:t>This acts like a stop sign and signal the sender to discontinue sending segment traffic to the receiver.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2382838"/>
            <a:ext cx="6048375" cy="4027487"/>
            <a:chOff x="612" y="1933"/>
            <a:chExt cx="3810" cy="2537"/>
          </a:xfrm>
        </p:grpSpPr>
        <p:graphicFrame>
          <p:nvGraphicFramePr>
            <p:cNvPr id="9219" name="Object 5"/>
            <p:cNvGraphicFramePr>
              <a:graphicFrameLocks noChangeAspect="1"/>
            </p:cNvGraphicFramePr>
            <p:nvPr/>
          </p:nvGraphicFramePr>
          <p:xfrm>
            <a:off x="1308" y="2216"/>
            <a:ext cx="2581" cy="1560"/>
          </p:xfrm>
          <a:graphic>
            <a:graphicData uri="http://schemas.openxmlformats.org/presentationml/2006/ole">
              <p:oleObj spid="_x0000_s8195" name="Visio" r:id="rId3" imgW="4535128" imgH="2743200" progId="">
                <p:embed/>
              </p:oleObj>
            </a:graphicData>
          </a:graphic>
        </p:graphicFrame>
        <p:pic>
          <p:nvPicPr>
            <p:cNvPr id="9231" name="Picture 6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19" y="3489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2" name="Picture 7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04" y="3161"/>
              <a:ext cx="518" cy="4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3" name="Picture 8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36" y="2489"/>
              <a:ext cx="517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34" name="Picture 9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11" y="1933"/>
              <a:ext cx="518" cy="4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0"/>
            <p:cNvGrpSpPr>
              <a:grpSpLocks/>
            </p:cNvGrpSpPr>
            <p:nvPr/>
          </p:nvGrpSpPr>
          <p:grpSpPr bwMode="auto">
            <a:xfrm>
              <a:off x="612" y="3339"/>
              <a:ext cx="820" cy="1131"/>
              <a:chOff x="612" y="3325"/>
              <a:chExt cx="820" cy="1131"/>
            </a:xfrm>
          </p:grpSpPr>
          <p:pic>
            <p:nvPicPr>
              <p:cNvPr id="9236" name="Picture 11" descr="cpu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12" y="3325"/>
                <a:ext cx="820" cy="1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9221" name="Object 12"/>
              <p:cNvGraphicFramePr>
                <a:graphicFrameLocks noChangeAspect="1"/>
              </p:cNvGraphicFramePr>
              <p:nvPr/>
            </p:nvGraphicFramePr>
            <p:xfrm>
              <a:off x="995" y="3454"/>
              <a:ext cx="230" cy="230"/>
            </p:xfrm>
            <a:graphic>
              <a:graphicData uri="http://schemas.openxmlformats.org/presentationml/2006/ole">
                <p:oleObj spid="_x0000_s8197" name="Visio" r:id="rId6" imgW="403444" imgH="403555" progId="">
                  <p:embed/>
                </p:oleObj>
              </a:graphicData>
            </a:graphic>
          </p:graphicFrame>
          <p:graphicFrame>
            <p:nvGraphicFramePr>
              <p:cNvPr id="9222" name="Object 13"/>
              <p:cNvGraphicFramePr>
                <a:graphicFrameLocks noChangeAspect="1"/>
              </p:cNvGraphicFramePr>
              <p:nvPr/>
            </p:nvGraphicFramePr>
            <p:xfrm>
              <a:off x="1111" y="3518"/>
              <a:ext cx="229" cy="229"/>
            </p:xfrm>
            <a:graphic>
              <a:graphicData uri="http://schemas.openxmlformats.org/presentationml/2006/ole">
                <p:oleObj spid="_x0000_s8198" name="Visio" r:id="rId7" imgW="403444" imgH="403555" progId="">
                  <p:embed/>
                </p:oleObj>
              </a:graphicData>
            </a:graphic>
          </p:graphicFrame>
          <p:graphicFrame>
            <p:nvGraphicFramePr>
              <p:cNvPr id="9223" name="Object 14"/>
              <p:cNvGraphicFramePr>
                <a:graphicFrameLocks noChangeAspect="1"/>
              </p:cNvGraphicFramePr>
              <p:nvPr/>
            </p:nvGraphicFramePr>
            <p:xfrm>
              <a:off x="849" y="3598"/>
              <a:ext cx="230" cy="230"/>
            </p:xfrm>
            <a:graphic>
              <a:graphicData uri="http://schemas.openxmlformats.org/presentationml/2006/ole">
                <p:oleObj spid="_x0000_s8199" name="Visio" r:id="rId8" imgW="403444" imgH="403555" progId="">
                  <p:embed/>
                </p:oleObj>
              </a:graphicData>
            </a:graphic>
          </p:graphicFrame>
          <p:graphicFrame>
            <p:nvGraphicFramePr>
              <p:cNvPr id="9224" name="Object 15"/>
              <p:cNvGraphicFramePr>
                <a:graphicFrameLocks noChangeAspect="1"/>
              </p:cNvGraphicFramePr>
              <p:nvPr/>
            </p:nvGraphicFramePr>
            <p:xfrm>
              <a:off x="824" y="3838"/>
              <a:ext cx="226" cy="266"/>
            </p:xfrm>
            <a:graphic>
              <a:graphicData uri="http://schemas.openxmlformats.org/presentationml/2006/ole">
                <p:oleObj spid="_x0000_s8200" name="Visio" r:id="rId9" imgW="359405" imgH="422758" progId="">
                  <p:embed/>
                </p:oleObj>
              </a:graphicData>
            </a:graphic>
          </p:graphicFrame>
          <p:graphicFrame>
            <p:nvGraphicFramePr>
              <p:cNvPr id="9225" name="Object 16"/>
              <p:cNvGraphicFramePr>
                <a:graphicFrameLocks noChangeAspect="1"/>
              </p:cNvGraphicFramePr>
              <p:nvPr/>
            </p:nvGraphicFramePr>
            <p:xfrm>
              <a:off x="945" y="3661"/>
              <a:ext cx="254" cy="254"/>
            </p:xfrm>
            <a:graphic>
              <a:graphicData uri="http://schemas.openxmlformats.org/presentationml/2006/ole">
                <p:oleObj spid="_x0000_s8201" name="Visio" r:id="rId10" imgW="403444" imgH="403555" progId="">
                  <p:embed/>
                </p:oleObj>
              </a:graphicData>
            </a:graphic>
          </p:graphicFrame>
          <p:graphicFrame>
            <p:nvGraphicFramePr>
              <p:cNvPr id="9226" name="Object 17"/>
              <p:cNvGraphicFramePr>
                <a:graphicFrameLocks noChangeAspect="1"/>
              </p:cNvGraphicFramePr>
              <p:nvPr/>
            </p:nvGraphicFramePr>
            <p:xfrm>
              <a:off x="709" y="3747"/>
              <a:ext cx="226" cy="266"/>
            </p:xfrm>
            <a:graphic>
              <a:graphicData uri="http://schemas.openxmlformats.org/presentationml/2006/ole">
                <p:oleObj spid="_x0000_s8202" name="Visio" r:id="rId11" imgW="359405" imgH="422758" progId="">
                  <p:embed/>
                </p:oleObj>
              </a:graphicData>
            </a:graphic>
          </p:graphicFrame>
        </p:grpSp>
        <p:graphicFrame>
          <p:nvGraphicFramePr>
            <p:cNvPr id="9220" name="Object 18"/>
            <p:cNvGraphicFramePr>
              <a:graphicFrameLocks noChangeAspect="1"/>
            </p:cNvGraphicFramePr>
            <p:nvPr/>
          </p:nvGraphicFramePr>
          <p:xfrm>
            <a:off x="2154" y="3506"/>
            <a:ext cx="1179" cy="786"/>
          </p:xfrm>
          <a:graphic>
            <a:graphicData uri="http://schemas.openxmlformats.org/presentationml/2006/ole">
              <p:oleObj spid="_x0000_s8196" name="Visio" r:id="rId12" imgW="2323426" imgH="1548994" progId="">
                <p:embed/>
              </p:oleObj>
            </a:graphicData>
          </a:graphic>
        </p:graphicFrame>
      </p:grpSp>
      <p:graphicFrame>
        <p:nvGraphicFramePr>
          <p:cNvPr id="86035" name="Object 19"/>
          <p:cNvGraphicFramePr>
            <a:graphicFrameLocks noChangeAspect="1"/>
          </p:cNvGraphicFramePr>
          <p:nvPr/>
        </p:nvGraphicFramePr>
        <p:xfrm>
          <a:off x="3276600" y="3606800"/>
          <a:ext cx="717550" cy="1468438"/>
        </p:xfrm>
        <a:graphic>
          <a:graphicData uri="http://schemas.openxmlformats.org/presentationml/2006/ole">
            <p:oleObj spid="_x0000_s8194" name="Visio" r:id="rId13" imgW="856543" imgH="1756562" progId="">
              <p:embed/>
            </p:oleObj>
          </a:graphicData>
        </a:graphic>
      </p:graphicFrame>
      <p:sp>
        <p:nvSpPr>
          <p:cNvPr id="9230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2000"/>
                                        <p:tgtEl>
                                          <p:spTgt spid="86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After the receiving device has processed sufficient segments to free space in its buffer, the receiver sends a “ready transport “ indicator – which is like a go signal.</a:t>
            </a:r>
          </a:p>
        </p:txBody>
      </p:sp>
      <p:graphicFrame>
        <p:nvGraphicFramePr>
          <p:cNvPr id="87044" name="Object 4"/>
          <p:cNvGraphicFramePr>
            <a:graphicFrameLocks noChangeAspect="1"/>
          </p:cNvGraphicFramePr>
          <p:nvPr/>
        </p:nvGraphicFramePr>
        <p:xfrm>
          <a:off x="2076450" y="2755900"/>
          <a:ext cx="4097338" cy="2476500"/>
        </p:xfrm>
        <a:graphic>
          <a:graphicData uri="http://schemas.openxmlformats.org/presentationml/2006/ole">
            <p:oleObj spid="_x0000_s9218" name="Visio" r:id="rId3" imgW="4535128" imgH="2743200" progId="">
              <p:embed/>
            </p:oleObj>
          </a:graphicData>
        </a:graphic>
      </p:graphicFrame>
      <p:pic>
        <p:nvPicPr>
          <p:cNvPr id="87045" name="Picture 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28913" y="4776788"/>
            <a:ext cx="820737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6" name="Picture 6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7600" y="4256088"/>
            <a:ext cx="8223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7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13400" y="3189288"/>
            <a:ext cx="820738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8" name="Picture 8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8713" y="2306638"/>
            <a:ext cx="82232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9" name="Picture 9" descr="cpu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4538663"/>
            <a:ext cx="1301750" cy="179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7050" name="Object 10"/>
          <p:cNvGraphicFramePr>
            <a:graphicFrameLocks noChangeAspect="1"/>
          </p:cNvGraphicFramePr>
          <p:nvPr/>
        </p:nvGraphicFramePr>
        <p:xfrm>
          <a:off x="1579563" y="4743450"/>
          <a:ext cx="365125" cy="365125"/>
        </p:xfrm>
        <a:graphic>
          <a:graphicData uri="http://schemas.openxmlformats.org/presentationml/2006/ole">
            <p:oleObj spid="_x0000_s9219" name="Visio" r:id="rId6" imgW="403444" imgH="403555" progId="">
              <p:embed/>
            </p:oleObj>
          </a:graphicData>
        </a:graphic>
      </p:graphicFrame>
      <p:graphicFrame>
        <p:nvGraphicFramePr>
          <p:cNvPr id="87051" name="Object 11"/>
          <p:cNvGraphicFramePr>
            <a:graphicFrameLocks noChangeAspect="1"/>
          </p:cNvGraphicFramePr>
          <p:nvPr/>
        </p:nvGraphicFramePr>
        <p:xfrm>
          <a:off x="1763713" y="4845050"/>
          <a:ext cx="363537" cy="363538"/>
        </p:xfrm>
        <a:graphic>
          <a:graphicData uri="http://schemas.openxmlformats.org/presentationml/2006/ole">
            <p:oleObj spid="_x0000_s9220" name="Visio" r:id="rId7" imgW="403444" imgH="403555" progId="">
              <p:embed/>
            </p:oleObj>
          </a:graphicData>
        </a:graphic>
      </p:graphicFrame>
      <p:graphicFrame>
        <p:nvGraphicFramePr>
          <p:cNvPr id="87052" name="Object 12"/>
          <p:cNvGraphicFramePr>
            <a:graphicFrameLocks noChangeAspect="1"/>
          </p:cNvGraphicFramePr>
          <p:nvPr/>
        </p:nvGraphicFramePr>
        <p:xfrm>
          <a:off x="1347788" y="4972050"/>
          <a:ext cx="365125" cy="365125"/>
        </p:xfrm>
        <a:graphic>
          <a:graphicData uri="http://schemas.openxmlformats.org/presentationml/2006/ole">
            <p:oleObj spid="_x0000_s9221" name="Visio" r:id="rId8" imgW="403444" imgH="403555" progId="">
              <p:embed/>
            </p:oleObj>
          </a:graphicData>
        </a:graphic>
      </p:graphicFrame>
      <p:graphicFrame>
        <p:nvGraphicFramePr>
          <p:cNvPr id="87053" name="Object 13"/>
          <p:cNvGraphicFramePr>
            <a:graphicFrameLocks noChangeAspect="1"/>
          </p:cNvGraphicFramePr>
          <p:nvPr/>
        </p:nvGraphicFramePr>
        <p:xfrm>
          <a:off x="1308100" y="5353050"/>
          <a:ext cx="358775" cy="422275"/>
        </p:xfrm>
        <a:graphic>
          <a:graphicData uri="http://schemas.openxmlformats.org/presentationml/2006/ole">
            <p:oleObj spid="_x0000_s9222" name="Visio" r:id="rId9" imgW="359405" imgH="422758" progId="">
              <p:embed/>
            </p:oleObj>
          </a:graphicData>
        </a:graphic>
      </p:graphicFrame>
      <p:graphicFrame>
        <p:nvGraphicFramePr>
          <p:cNvPr id="87054" name="Object 14"/>
          <p:cNvGraphicFramePr>
            <a:graphicFrameLocks noChangeAspect="1"/>
          </p:cNvGraphicFramePr>
          <p:nvPr/>
        </p:nvGraphicFramePr>
        <p:xfrm>
          <a:off x="1500188" y="5072063"/>
          <a:ext cx="403225" cy="403225"/>
        </p:xfrm>
        <a:graphic>
          <a:graphicData uri="http://schemas.openxmlformats.org/presentationml/2006/ole">
            <p:oleObj spid="_x0000_s9223" name="Visio" r:id="rId10" imgW="403444" imgH="403555" progId="">
              <p:embed/>
            </p:oleObj>
          </a:graphicData>
        </a:graphic>
      </p:graphicFrame>
      <p:graphicFrame>
        <p:nvGraphicFramePr>
          <p:cNvPr id="87055" name="Object 15"/>
          <p:cNvGraphicFramePr>
            <a:graphicFrameLocks noChangeAspect="1"/>
          </p:cNvGraphicFramePr>
          <p:nvPr/>
        </p:nvGraphicFramePr>
        <p:xfrm>
          <a:off x="1125538" y="5208588"/>
          <a:ext cx="358775" cy="422275"/>
        </p:xfrm>
        <a:graphic>
          <a:graphicData uri="http://schemas.openxmlformats.org/presentationml/2006/ole">
            <p:oleObj spid="_x0000_s9224" name="Visio" r:id="rId11" imgW="359405" imgH="422758" progId="">
              <p:embed/>
            </p:oleObj>
          </a:graphicData>
        </a:graphic>
      </p:graphicFrame>
      <p:graphicFrame>
        <p:nvGraphicFramePr>
          <p:cNvPr id="87056" name="Object 16"/>
          <p:cNvGraphicFramePr>
            <a:graphicFrameLocks noChangeAspect="1"/>
          </p:cNvGraphicFramePr>
          <p:nvPr/>
        </p:nvGraphicFramePr>
        <p:xfrm>
          <a:off x="3419475" y="4751388"/>
          <a:ext cx="2016125" cy="1344612"/>
        </p:xfrm>
        <a:graphic>
          <a:graphicData uri="http://schemas.openxmlformats.org/presentationml/2006/ole">
            <p:oleObj spid="_x0000_s9225" name="Visio" r:id="rId12" imgW="2323426" imgH="1548994" progId="">
              <p:embed/>
            </p:oleObj>
          </a:graphicData>
        </a:graphic>
      </p:graphicFrame>
      <p:graphicFrame>
        <p:nvGraphicFramePr>
          <p:cNvPr id="87057" name="Object 17"/>
          <p:cNvGraphicFramePr>
            <a:graphicFrameLocks noChangeAspect="1"/>
          </p:cNvGraphicFramePr>
          <p:nvPr/>
        </p:nvGraphicFramePr>
        <p:xfrm>
          <a:off x="3190875" y="3171825"/>
          <a:ext cx="857250" cy="1755775"/>
        </p:xfrm>
        <a:graphic>
          <a:graphicData uri="http://schemas.openxmlformats.org/presentationml/2006/ole">
            <p:oleObj spid="_x0000_s9226" name="Visio" r:id="rId13" imgW="856543" imgH="1756562" progId="">
              <p:embed/>
            </p:oleObj>
          </a:graphicData>
        </a:graphic>
      </p:graphicFrame>
      <p:sp>
        <p:nvSpPr>
          <p:cNvPr id="10258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47" dur="10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1" dur="10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5" dur="10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59" dur="10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3" dur="10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8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7" dur="10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20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8001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they receives this indicator, the senders can resume segment transmission.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971550" y="2247900"/>
            <a:ext cx="6048375" cy="4027488"/>
            <a:chOff x="612" y="1842"/>
            <a:chExt cx="3810" cy="2537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612" y="1842"/>
              <a:ext cx="3810" cy="2537"/>
              <a:chOff x="612" y="1933"/>
              <a:chExt cx="3810" cy="2537"/>
            </a:xfrm>
          </p:grpSpPr>
          <p:graphicFrame>
            <p:nvGraphicFramePr>
              <p:cNvPr id="11274" name="Object 6"/>
              <p:cNvGraphicFramePr>
                <a:graphicFrameLocks noChangeAspect="1"/>
              </p:cNvGraphicFramePr>
              <p:nvPr/>
            </p:nvGraphicFramePr>
            <p:xfrm>
              <a:off x="1308" y="2216"/>
              <a:ext cx="2581" cy="1560"/>
            </p:xfrm>
            <a:graphic>
              <a:graphicData uri="http://schemas.openxmlformats.org/presentationml/2006/ole">
                <p:oleObj spid="_x0000_s10250" name="Visio" r:id="rId3" imgW="4535128" imgH="2743200" progId="">
                  <p:embed/>
                </p:oleObj>
              </a:graphicData>
            </a:graphic>
          </p:graphicFrame>
          <p:pic>
            <p:nvPicPr>
              <p:cNvPr id="11281" name="Picture 7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719" y="3489"/>
                <a:ext cx="517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2" name="Picture 8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904" y="3161"/>
                <a:ext cx="518" cy="4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3" name="Picture 9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536" y="2489"/>
                <a:ext cx="517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4" name="Picture 10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11" y="1933"/>
                <a:ext cx="518" cy="4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285" name="Picture 11" descr="cpu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612" y="3339"/>
                <a:ext cx="820" cy="11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11275" name="Object 12"/>
              <p:cNvGraphicFramePr>
                <a:graphicFrameLocks noChangeAspect="1"/>
              </p:cNvGraphicFramePr>
              <p:nvPr/>
            </p:nvGraphicFramePr>
            <p:xfrm>
              <a:off x="2154" y="3473"/>
              <a:ext cx="1270" cy="847"/>
            </p:xfrm>
            <a:graphic>
              <a:graphicData uri="http://schemas.openxmlformats.org/presentationml/2006/ole">
                <p:oleObj spid="_x0000_s10251" name="Visio" r:id="rId6" imgW="2323426" imgH="1548994" progId="">
                  <p:embed/>
                </p:oleObj>
              </a:graphicData>
            </a:graphic>
          </p:graphicFrame>
        </p:grpSp>
        <p:graphicFrame>
          <p:nvGraphicFramePr>
            <p:cNvPr id="11266" name="Object 13"/>
            <p:cNvGraphicFramePr>
              <a:graphicFrameLocks noChangeAspect="1"/>
            </p:cNvGraphicFramePr>
            <p:nvPr/>
          </p:nvGraphicFramePr>
          <p:xfrm>
            <a:off x="3204" y="2768"/>
            <a:ext cx="240" cy="204"/>
          </p:xfrm>
          <a:graphic>
            <a:graphicData uri="http://schemas.openxmlformats.org/presentationml/2006/ole">
              <p:oleObj spid="_x0000_s10242" name="Visio" r:id="rId7" imgW="431818" imgH="368503" progId="">
                <p:embed/>
              </p:oleObj>
            </a:graphicData>
          </a:graphic>
        </p:graphicFrame>
        <p:graphicFrame>
          <p:nvGraphicFramePr>
            <p:cNvPr id="11267" name="Object 14"/>
            <p:cNvGraphicFramePr>
              <a:graphicFrameLocks noChangeAspect="1"/>
            </p:cNvGraphicFramePr>
            <p:nvPr/>
          </p:nvGraphicFramePr>
          <p:xfrm>
            <a:off x="2971" y="2898"/>
            <a:ext cx="240" cy="204"/>
          </p:xfrm>
          <a:graphic>
            <a:graphicData uri="http://schemas.openxmlformats.org/presentationml/2006/ole">
              <p:oleObj spid="_x0000_s10243" name="Visio" r:id="rId8" imgW="422656" imgH="359359" progId="">
                <p:embed/>
              </p:oleObj>
            </a:graphicData>
          </a:graphic>
        </p:graphicFrame>
        <p:graphicFrame>
          <p:nvGraphicFramePr>
            <p:cNvPr id="11268" name="Object 15"/>
            <p:cNvGraphicFramePr>
              <a:graphicFrameLocks noChangeAspect="1"/>
            </p:cNvGraphicFramePr>
            <p:nvPr/>
          </p:nvGraphicFramePr>
          <p:xfrm>
            <a:off x="2653" y="3079"/>
            <a:ext cx="240" cy="204"/>
          </p:xfrm>
          <a:graphic>
            <a:graphicData uri="http://schemas.openxmlformats.org/presentationml/2006/ole">
              <p:oleObj spid="_x0000_s10244" name="Visio" r:id="rId9" imgW="431818" imgH="368503" progId="">
                <p:embed/>
              </p:oleObj>
            </a:graphicData>
          </a:graphic>
        </p:graphicFrame>
        <p:graphicFrame>
          <p:nvGraphicFramePr>
            <p:cNvPr id="11269" name="Object 16"/>
            <p:cNvGraphicFramePr>
              <a:graphicFrameLocks noChangeAspect="1"/>
            </p:cNvGraphicFramePr>
            <p:nvPr/>
          </p:nvGraphicFramePr>
          <p:xfrm>
            <a:off x="3294" y="3134"/>
            <a:ext cx="204" cy="240"/>
          </p:xfrm>
          <a:graphic>
            <a:graphicData uri="http://schemas.openxmlformats.org/presentationml/2006/ole">
              <p:oleObj spid="_x0000_s10245" name="Visio" r:id="rId10" imgW="359405" imgH="422758" progId="">
                <p:embed/>
              </p:oleObj>
            </a:graphicData>
          </a:graphic>
        </p:graphicFrame>
        <p:graphicFrame>
          <p:nvGraphicFramePr>
            <p:cNvPr id="11270" name="Object 17"/>
            <p:cNvGraphicFramePr>
              <a:graphicFrameLocks noChangeAspect="1"/>
            </p:cNvGraphicFramePr>
            <p:nvPr/>
          </p:nvGraphicFramePr>
          <p:xfrm>
            <a:off x="3638" y="3447"/>
            <a:ext cx="240" cy="204"/>
          </p:xfrm>
          <a:graphic>
            <a:graphicData uri="http://schemas.openxmlformats.org/presentationml/2006/ole">
              <p:oleObj spid="_x0000_s10246" name="Visio" r:id="rId11" imgW="422656" imgH="359359" progId="">
                <p:embed/>
              </p:oleObj>
            </a:graphicData>
          </a:graphic>
        </p:graphicFrame>
        <p:graphicFrame>
          <p:nvGraphicFramePr>
            <p:cNvPr id="11271" name="Object 18"/>
            <p:cNvGraphicFramePr>
              <a:graphicFrameLocks noChangeAspect="1"/>
            </p:cNvGraphicFramePr>
            <p:nvPr/>
          </p:nvGraphicFramePr>
          <p:xfrm>
            <a:off x="2892" y="2478"/>
            <a:ext cx="204" cy="240"/>
          </p:xfrm>
          <a:graphic>
            <a:graphicData uri="http://schemas.openxmlformats.org/presentationml/2006/ole">
              <p:oleObj spid="_x0000_s10247" name="Visio" r:id="rId12" imgW="359405" imgH="422758" progId="">
                <p:embed/>
              </p:oleObj>
            </a:graphicData>
          </a:graphic>
        </p:graphicFrame>
        <p:graphicFrame>
          <p:nvGraphicFramePr>
            <p:cNvPr id="11272" name="Object 19"/>
            <p:cNvGraphicFramePr>
              <a:graphicFrameLocks noChangeAspect="1"/>
            </p:cNvGraphicFramePr>
            <p:nvPr/>
          </p:nvGraphicFramePr>
          <p:xfrm>
            <a:off x="2813" y="2121"/>
            <a:ext cx="240" cy="204"/>
          </p:xfrm>
          <a:graphic>
            <a:graphicData uri="http://schemas.openxmlformats.org/presentationml/2006/ole">
              <p:oleObj spid="_x0000_s10248" name="Visio" r:id="rId13" imgW="422656" imgH="359359" progId="">
                <p:embed/>
              </p:oleObj>
            </a:graphicData>
          </a:graphic>
        </p:graphicFrame>
        <p:graphicFrame>
          <p:nvGraphicFramePr>
            <p:cNvPr id="11273" name="Object 20"/>
            <p:cNvGraphicFramePr>
              <a:graphicFrameLocks noChangeAspect="1"/>
            </p:cNvGraphicFramePr>
            <p:nvPr/>
          </p:nvGraphicFramePr>
          <p:xfrm>
            <a:off x="2336" y="3249"/>
            <a:ext cx="240" cy="204"/>
          </p:xfrm>
          <a:graphic>
            <a:graphicData uri="http://schemas.openxmlformats.org/presentationml/2006/ole">
              <p:oleObj spid="_x0000_s10249" name="Visio" r:id="rId14" imgW="422656" imgH="359359" progId="">
                <p:embed/>
              </p:oleObj>
            </a:graphicData>
          </a:graphic>
        </p:graphicFrame>
      </p:grpSp>
      <p:sp>
        <p:nvSpPr>
          <p:cNvPr id="11279" name="Title 1"/>
          <p:cNvSpPr>
            <a:spLocks noGrp="1"/>
          </p:cNvSpPr>
          <p:nvPr>
            <p:ph type="title"/>
          </p:nvPr>
        </p:nvSpPr>
        <p:spPr>
          <a:xfrm>
            <a:off x="228600" y="198438"/>
            <a:ext cx="8229600" cy="487362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Flow Control (tt)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500"/>
                                        <p:tgtEl>
                                          <p:spTgt spid="88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301P_1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371600"/>
            <a:ext cx="8383587" cy="4265613"/>
          </a:xfrm>
          <a:prstGeom prst="rect">
            <a:avLst/>
          </a:prstGeom>
          <a:noFill/>
        </p:spPr>
      </p:pic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Flow </a:t>
            </a:r>
            <a:r>
              <a:rPr lang="en-US" smtClean="0">
                <a:solidFill>
                  <a:schemeClr val="bg1"/>
                </a:solidFill>
              </a:rPr>
              <a:t>Control (tt)</a:t>
            </a: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 descr="301P_1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8458200" cy="4770438"/>
          </a:xfrm>
          <a:prstGeom prst="rect">
            <a:avLst/>
          </a:prstGeom>
          <a:noFill/>
        </p:spPr>
      </p:pic>
      <p:sp>
        <p:nvSpPr>
          <p:cNvPr id="15872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 Acknowledgment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20" name="Picture 4" descr="301P_1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1371600"/>
            <a:ext cx="8509000" cy="4189412"/>
          </a:xfrm>
          <a:prstGeom prst="rect">
            <a:avLst/>
          </a:prstGeom>
          <a:noFill/>
        </p:spPr>
      </p:pic>
      <p:sp>
        <p:nvSpPr>
          <p:cNvPr id="16281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Fixed Windowing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are Protocols ? (cont)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5492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Now, Let’s look at what happens next:</a:t>
            </a:r>
          </a:p>
        </p:txBody>
      </p:sp>
      <p:pic>
        <p:nvPicPr>
          <p:cNvPr id="9220" name="Picture 4" descr="sm_wink5"/>
          <p:cNvPicPr>
            <a:picLocks noChangeAspect="1" noChangeArrowheads="1"/>
          </p:cNvPicPr>
          <p:nvPr/>
        </p:nvPicPr>
        <p:blipFill>
          <a:blip r:embed="rId3"/>
          <a:srcRect b="22743"/>
          <a:stretch>
            <a:fillRect/>
          </a:stretch>
        </p:blipFill>
        <p:spPr bwMode="auto">
          <a:xfrm>
            <a:off x="900113" y="2327275"/>
            <a:ext cx="94932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 descr="sm_wink5"/>
          <p:cNvPicPr>
            <a:picLocks noChangeAspect="1" noChangeArrowheads="1"/>
          </p:cNvPicPr>
          <p:nvPr/>
        </p:nvPicPr>
        <p:blipFill>
          <a:blip r:embed="rId3"/>
          <a:srcRect b="22835"/>
          <a:stretch>
            <a:fillRect/>
          </a:stretch>
        </p:blipFill>
        <p:spPr bwMode="auto">
          <a:xfrm>
            <a:off x="6588125" y="2327275"/>
            <a:ext cx="949325" cy="731838"/>
          </a:xfrm>
          <a:prstGeom prst="rect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</p:pic>
      <p:graphicFrame>
        <p:nvGraphicFramePr>
          <p:cNvPr id="9224" name="Object 8"/>
          <p:cNvGraphicFramePr>
            <a:graphicFrameLocks noChangeAspect="1"/>
          </p:cNvGraphicFramePr>
          <p:nvPr/>
        </p:nvGraphicFramePr>
        <p:xfrm>
          <a:off x="1763713" y="2471738"/>
          <a:ext cx="1866900" cy="715962"/>
        </p:xfrm>
        <a:graphic>
          <a:graphicData uri="http://schemas.openxmlformats.org/presentationml/2006/ole">
            <p:oleObj spid="_x0000_s172034" name="Visio" r:id="rId4" imgW="1867667" imgH="715670" progId="">
              <p:embed/>
            </p:oleObj>
          </a:graphicData>
        </a:graphic>
      </p:graphicFrame>
      <p:pic>
        <p:nvPicPr>
          <p:cNvPr id="9228" name="Picture 12" descr="sm_dnci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288" y="4703763"/>
            <a:ext cx="1008062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AutoShape 13"/>
          <p:cNvSpPr>
            <a:spLocks noChangeArrowheads="1"/>
          </p:cNvSpPr>
          <p:nvPr/>
        </p:nvSpPr>
        <p:spPr bwMode="auto">
          <a:xfrm>
            <a:off x="2484438" y="4056063"/>
            <a:ext cx="4248150" cy="1079500"/>
          </a:xfrm>
          <a:prstGeom prst="wedgeRoundRectCallout">
            <a:avLst>
              <a:gd name="adj1" fmla="val -76083"/>
              <a:gd name="adj2" fmla="val 46912"/>
              <a:gd name="adj3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They can understand each other because they are using the same language.</a:t>
            </a:r>
          </a:p>
        </p:txBody>
      </p:sp>
      <p:graphicFrame>
        <p:nvGraphicFramePr>
          <p:cNvPr id="9230" name="Object 14"/>
          <p:cNvGraphicFramePr>
            <a:graphicFrameLocks noChangeAspect="1"/>
          </p:cNvGraphicFramePr>
          <p:nvPr/>
        </p:nvGraphicFramePr>
        <p:xfrm>
          <a:off x="3851275" y="2543175"/>
          <a:ext cx="2767013" cy="715963"/>
        </p:xfrm>
        <a:graphic>
          <a:graphicData uri="http://schemas.openxmlformats.org/presentationml/2006/ole">
            <p:oleObj spid="_x0000_s172035" name="Visio" r:id="rId6" imgW="2767658" imgH="715670" progId="">
              <p:embed/>
            </p:oleObj>
          </a:graphicData>
        </a:graphic>
      </p:graphicFrame>
      <p:graphicFrame>
        <p:nvGraphicFramePr>
          <p:cNvPr id="9232" name="Object 16"/>
          <p:cNvGraphicFramePr>
            <a:graphicFrameLocks noChangeAspect="1"/>
          </p:cNvGraphicFramePr>
          <p:nvPr/>
        </p:nvGraphicFramePr>
        <p:xfrm>
          <a:off x="1692275" y="2543175"/>
          <a:ext cx="2587625" cy="742950"/>
        </p:xfrm>
        <a:graphic>
          <a:graphicData uri="http://schemas.openxmlformats.org/presentationml/2006/ole">
            <p:oleObj spid="_x0000_s172036" name="Visio" r:id="rId7" imgW="2587660" imgH="743712" progId="">
              <p:embed/>
            </p:oleObj>
          </a:graphicData>
        </a:graphic>
      </p:graphicFrame>
      <p:graphicFrame>
        <p:nvGraphicFramePr>
          <p:cNvPr id="9233" name="Object 17"/>
          <p:cNvGraphicFramePr>
            <a:graphicFrameLocks noChangeAspect="1"/>
          </p:cNvGraphicFramePr>
          <p:nvPr/>
        </p:nvGraphicFramePr>
        <p:xfrm>
          <a:off x="3635375" y="2543175"/>
          <a:ext cx="3019425" cy="715963"/>
        </p:xfrm>
        <a:graphic>
          <a:graphicData uri="http://schemas.openxmlformats.org/presentationml/2006/ole">
            <p:oleObj spid="_x0000_s172037" name="Visio" r:id="rId8" imgW="3019478" imgH="71567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26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8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34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2" dur="500"/>
                                        <p:tgtEl>
                                          <p:spTgt spid="9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9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9219" grpId="1" build="p"/>
      <p:bldP spid="92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8" name="Picture 4" descr="301P_18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66800"/>
            <a:ext cx="8585200" cy="4914900"/>
          </a:xfrm>
          <a:prstGeom prst="rect">
            <a:avLst/>
          </a:prstGeom>
          <a:noFill/>
        </p:spPr>
      </p:pic>
      <p:sp>
        <p:nvSpPr>
          <p:cNvPr id="16486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TCP Sliding Windowing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6" name="Picture 4" descr="301P_1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363" y="1219200"/>
            <a:ext cx="8199437" cy="4373562"/>
          </a:xfrm>
          <a:prstGeom prst="rect">
            <a:avLst/>
          </a:prstGeom>
          <a:noFill/>
        </p:spPr>
      </p:pic>
      <p:sp>
        <p:nvSpPr>
          <p:cNvPr id="16691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838200"/>
          </a:xfrm>
        </p:spPr>
        <p:txBody>
          <a:bodyPr/>
          <a:lstStyle/>
          <a:p>
            <a:r>
              <a:rPr lang="en-US" sz="2800">
                <a:solidFill>
                  <a:schemeClr val="bg1"/>
                </a:solidFill>
              </a:rPr>
              <a:t>TCP Sequence and Acknowledgment Numbers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2438400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dirty="0" smtClean="0">
                <a:solidFill>
                  <a:srgbClr val="0070C0"/>
                </a:solidFill>
              </a:rPr>
              <a:t>Mapping Layer 3 to Layer 4</a:t>
            </a:r>
            <a:endParaRPr lang="en-AU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8" name="Picture 8" descr="301P_96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014538"/>
            <a:ext cx="8077200" cy="3411537"/>
          </a:xfrm>
          <a:prstGeom prst="rect">
            <a:avLst/>
          </a:prstGeom>
          <a:noFill/>
        </p:spPr>
      </p:pic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Mapping Layer 3 to Layer 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5" name="Picture 5" descr="301P_1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066800"/>
            <a:ext cx="8305800" cy="4848225"/>
          </a:xfrm>
          <a:prstGeom prst="rect">
            <a:avLst/>
          </a:prstGeom>
          <a:noFill/>
        </p:spPr>
      </p:pic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Mapping Layer 4 to Applications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9144000" cy="1371600"/>
          </a:xfrm>
        </p:spPr>
        <p:txBody>
          <a:bodyPr/>
          <a:lstStyle/>
          <a:p>
            <a:pPr algn="ctr"/>
            <a:r>
              <a:rPr lang="en-US" sz="6000" b="0" smtClean="0">
                <a:solidFill>
                  <a:srgbClr val="00599A"/>
                </a:solidFill>
              </a:rPr>
              <a:t>????</a:t>
            </a:r>
            <a:endParaRPr lang="en-US" sz="6000" b="0">
              <a:solidFill>
                <a:srgbClr val="00599A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are Protocols ? (cont)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1592263"/>
          </a:xfrm>
        </p:spPr>
        <p:txBody>
          <a:bodyPr/>
          <a:lstStyle/>
          <a:p>
            <a:pPr eaLnBrk="1" hangingPunct="1"/>
            <a:r>
              <a:rPr lang="en-US" smtClean="0"/>
              <a:t>So in order for two people to speak to each other, the first thing they should to agree on is the language, or protocols, to use.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457200" y="3624263"/>
            <a:ext cx="8686800" cy="2087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v"/>
              <a:defRPr/>
            </a:pPr>
            <a:r>
              <a:rPr lang="en-US" sz="2800" b="1">
                <a:latin typeface="+mn-lt"/>
              </a:rPr>
              <a:t>Communication between hosts on the network is the same. When hosts begin communicating with each other, they first must agree on what protocols to use.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102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9" name="Line 21"/>
          <p:cNvSpPr>
            <a:spLocks noChangeShapeType="1"/>
          </p:cNvSpPr>
          <p:nvPr/>
        </p:nvSpPr>
        <p:spPr bwMode="auto">
          <a:xfrm>
            <a:off x="1763713" y="4797425"/>
            <a:ext cx="4535487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1835150" y="2492375"/>
            <a:ext cx="4535488" cy="0"/>
          </a:xfrm>
          <a:prstGeom prst="line">
            <a:avLst/>
          </a:prstGeom>
          <a:noFill/>
          <a:ln w="7937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are Protocols ? (cont)</a:t>
            </a:r>
          </a:p>
        </p:txBody>
      </p:sp>
      <p:pic>
        <p:nvPicPr>
          <p:cNvPr id="12303" name="Picture 15" descr="delete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300" y="2205038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305" name="Object 17"/>
          <p:cNvGraphicFramePr>
            <a:graphicFrameLocks noChangeAspect="1"/>
          </p:cNvGraphicFramePr>
          <p:nvPr/>
        </p:nvGraphicFramePr>
        <p:xfrm>
          <a:off x="1258888" y="2060575"/>
          <a:ext cx="1003300" cy="1493838"/>
        </p:xfrm>
        <a:graphic>
          <a:graphicData uri="http://schemas.openxmlformats.org/presentationml/2006/ole">
            <p:oleObj spid="_x0000_s173058" name="Visio" r:id="rId4" imgW="1003143" imgH="1494130" progId="">
              <p:embed/>
            </p:oleObj>
          </a:graphicData>
        </a:graphic>
      </p:graphicFrame>
      <p:graphicFrame>
        <p:nvGraphicFramePr>
          <p:cNvPr id="12306" name="Object 18"/>
          <p:cNvGraphicFramePr>
            <a:graphicFrameLocks noChangeAspect="1"/>
          </p:cNvGraphicFramePr>
          <p:nvPr/>
        </p:nvGraphicFramePr>
        <p:xfrm>
          <a:off x="6084888" y="2060575"/>
          <a:ext cx="1106487" cy="1393825"/>
        </p:xfrm>
        <a:graphic>
          <a:graphicData uri="http://schemas.openxmlformats.org/presentationml/2006/ole">
            <p:oleObj spid="_x0000_s173059" name="Visio" r:id="rId5" imgW="1105999" imgH="1394155" progId="">
              <p:embed/>
            </p:oleObj>
          </a:graphicData>
        </a:graphic>
      </p:graphicFrame>
      <p:graphicFrame>
        <p:nvGraphicFramePr>
          <p:cNvPr id="12310" name="Object 22"/>
          <p:cNvGraphicFramePr>
            <a:graphicFrameLocks noChangeAspect="1"/>
          </p:cNvGraphicFramePr>
          <p:nvPr/>
        </p:nvGraphicFramePr>
        <p:xfrm>
          <a:off x="1547813" y="4652963"/>
          <a:ext cx="454025" cy="276225"/>
        </p:xfrm>
        <a:graphic>
          <a:graphicData uri="http://schemas.openxmlformats.org/presentationml/2006/ole">
            <p:oleObj spid="_x0000_s173060" name="Package" r:id="rId6" imgW="476280" imgH="552600" progId="Package">
              <p:embed/>
            </p:oleObj>
          </a:graphicData>
        </a:graphic>
      </p:graphicFrame>
      <p:graphicFrame>
        <p:nvGraphicFramePr>
          <p:cNvPr id="12311" name="Object 23"/>
          <p:cNvGraphicFramePr>
            <a:graphicFrameLocks noChangeAspect="1"/>
          </p:cNvGraphicFramePr>
          <p:nvPr/>
        </p:nvGraphicFramePr>
        <p:xfrm>
          <a:off x="6084888" y="4652963"/>
          <a:ext cx="454025" cy="276225"/>
        </p:xfrm>
        <a:graphic>
          <a:graphicData uri="http://schemas.openxmlformats.org/presentationml/2006/ole">
            <p:oleObj spid="_x0000_s173061" name="Package" r:id="rId7" imgW="476280" imgH="552600" progId="Package">
              <p:embed/>
            </p:oleObj>
          </a:graphicData>
        </a:graphic>
      </p:graphicFrame>
      <p:graphicFrame>
        <p:nvGraphicFramePr>
          <p:cNvPr id="12307" name="Object 19"/>
          <p:cNvGraphicFramePr>
            <a:graphicFrameLocks noChangeAspect="1"/>
          </p:cNvGraphicFramePr>
          <p:nvPr/>
        </p:nvGraphicFramePr>
        <p:xfrm>
          <a:off x="1187450" y="4292600"/>
          <a:ext cx="1003300" cy="1676400"/>
        </p:xfrm>
        <a:graphic>
          <a:graphicData uri="http://schemas.openxmlformats.org/presentationml/2006/ole">
            <p:oleObj spid="_x0000_s173062" name="Visio" r:id="rId8" imgW="1003143" imgH="1677010" progId="">
              <p:embed/>
            </p:oleObj>
          </a:graphicData>
        </a:graphic>
      </p:graphicFrame>
      <p:graphicFrame>
        <p:nvGraphicFramePr>
          <p:cNvPr id="12308" name="Object 20"/>
          <p:cNvGraphicFramePr>
            <a:graphicFrameLocks noChangeAspect="1"/>
          </p:cNvGraphicFramePr>
          <p:nvPr/>
        </p:nvGraphicFramePr>
        <p:xfrm>
          <a:off x="6011863" y="4267200"/>
          <a:ext cx="1106487" cy="1393825"/>
        </p:xfrm>
        <a:graphic>
          <a:graphicData uri="http://schemas.openxmlformats.org/presentationml/2006/ole">
            <p:oleObj spid="_x0000_s173063" name="Visio" r:id="rId9" imgW="1105999" imgH="1394155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230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2222E-6 4.07407E-6 L 0.52761 4.07407E-6 " pathEditMode="relative" ptsTypes="AA">
                                      <p:cBhvr>
                                        <p:cTn id="60" dur="2000" fill="hold"/>
                                        <p:tgtEl>
                                          <p:spTgt spid="1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-0.51979 4.07407E-6 " pathEditMode="relative" ptsTypes="AA">
                                      <p:cBhvr>
                                        <p:cTn id="64" dur="2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9" grpId="0" animBg="1"/>
      <p:bldP spid="12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What are Protocols ? (cont)</a:t>
            </a:r>
          </a:p>
        </p:txBody>
      </p:sp>
      <p:sp>
        <p:nvSpPr>
          <p:cNvPr id="14348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686800" cy="1592263"/>
          </a:xfrm>
        </p:spPr>
        <p:txBody>
          <a:bodyPr/>
          <a:lstStyle/>
          <a:p>
            <a:pPr eaLnBrk="1" hangingPunct="1"/>
            <a:r>
              <a:rPr lang="en-US" smtClean="0"/>
              <a:t>A group of protocol is called a protocol suite or a protocol stack.</a:t>
            </a:r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457200" y="3429000"/>
            <a:ext cx="86868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800" b="1">
                <a:latin typeface="+mn-lt"/>
              </a:rPr>
              <a:t>When combined with other protocols, the protocol group that result is called a protocol suite. TCP/IP, for example, is a protocol suite.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 build="p"/>
      <p:bldP spid="1435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991600" cy="563562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bg1"/>
                </a:solidFill>
              </a:rPr>
              <a:t>Why We Need Protocols and Standards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305800" cy="11604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mtClean="0"/>
              <a:t>Rules – or protocols and standards – are important to ensure compatibility between different kinds of things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304800" y="2801938"/>
            <a:ext cx="8464550" cy="116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800" b="1">
                <a:latin typeface="+mn-lt"/>
              </a:rPr>
              <a:t>Developing protocols is an ongoings, ever-changing science. As the industry is increasing so dynamically  and rapidly.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04800" y="4419600"/>
            <a:ext cx="8535988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Char char="n"/>
              <a:defRPr/>
            </a:pPr>
            <a:r>
              <a:rPr lang="en-US" sz="2800" b="1">
                <a:latin typeface="+mn-lt"/>
              </a:rPr>
              <a:t>However, before a protocol is accepted and widely implemented, it has to pass rigorous testing. So a standard framework is used to help design, compare, test, and evaluate protocols.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  <p:bldP spid="15364" grpId="0"/>
      <p:bldP spid="15365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CD2"/>
      </a:hlink>
      <a:folHlink>
        <a:srgbClr val="003B7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1260</Words>
  <PresentationFormat>On-screen Show (4:3)</PresentationFormat>
  <Paragraphs>251</Paragraphs>
  <Slides>55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Blank Presentation</vt:lpstr>
      <vt:lpstr>Custom Design</vt:lpstr>
      <vt:lpstr>Visio</vt:lpstr>
      <vt:lpstr>Package</vt:lpstr>
      <vt:lpstr>Slide 1</vt:lpstr>
      <vt:lpstr>Contents</vt:lpstr>
      <vt:lpstr>Slide 3</vt:lpstr>
      <vt:lpstr>What are Protocols ?</vt:lpstr>
      <vt:lpstr>What are Protocols ? (cont)</vt:lpstr>
      <vt:lpstr>What are Protocols ? (cont)</vt:lpstr>
      <vt:lpstr>What are Protocols ? (cont)</vt:lpstr>
      <vt:lpstr>What are Protocols ? (cont)</vt:lpstr>
      <vt:lpstr>Why We Need Protocols and Standards</vt:lpstr>
      <vt:lpstr>Understanding Host-to-Host Communications</vt:lpstr>
      <vt:lpstr>Understanding Host-to-Host Communications </vt:lpstr>
      <vt:lpstr>Why a Layered Network Model?</vt:lpstr>
      <vt:lpstr>The Seven Layers of the OSI Model</vt:lpstr>
      <vt:lpstr>The Seven Layers of the OSI Model (Cont.)</vt:lpstr>
      <vt:lpstr>The Seven Layers of the OSI Model (Cont.)</vt:lpstr>
      <vt:lpstr>The Seven Layers of the OSI Model (Cont.)</vt:lpstr>
      <vt:lpstr>The Seven Layers of the OSI Model (Cont.)</vt:lpstr>
      <vt:lpstr>The Seven Layers of the OSI Model (Cont.)</vt:lpstr>
      <vt:lpstr>The Seven Layers of the OSI Model (Cont.)</vt:lpstr>
      <vt:lpstr>Slide 20</vt:lpstr>
      <vt:lpstr>Slide 21</vt:lpstr>
      <vt:lpstr>Data Encapsulation</vt:lpstr>
      <vt:lpstr>Data De-Encapsulation</vt:lpstr>
      <vt:lpstr>Peer-to-Peer Communication </vt:lpstr>
      <vt:lpstr>TCP/IP Stack</vt:lpstr>
      <vt:lpstr>TCP/IP Stack vs. the OSI Model</vt:lpstr>
      <vt:lpstr>Slide 27</vt:lpstr>
      <vt:lpstr>Transport Layer</vt:lpstr>
      <vt:lpstr>Reliable vs. Best-Effort Comparison</vt:lpstr>
      <vt:lpstr>UDP Characteristics</vt:lpstr>
      <vt:lpstr>UDP Header</vt:lpstr>
      <vt:lpstr>TCP Characteristics</vt:lpstr>
      <vt:lpstr>TCP Header</vt:lpstr>
      <vt:lpstr>TCP/IP Application Layer Overview</vt:lpstr>
      <vt:lpstr>Establishing a Connection</vt:lpstr>
      <vt:lpstr>Three-Way Handshake</vt:lpstr>
      <vt:lpstr>Flow Control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Flow Control (tt)</vt:lpstr>
      <vt:lpstr>TCP Acknowledgment</vt:lpstr>
      <vt:lpstr>Fixed Windowing</vt:lpstr>
      <vt:lpstr>TCP Sliding Windowing</vt:lpstr>
      <vt:lpstr>TCP Sequence and Acknowledgment Numbers</vt:lpstr>
      <vt:lpstr>Slide 52</vt:lpstr>
      <vt:lpstr>Mapping Layer 3 to Layer 4</vt:lpstr>
      <vt:lpstr>Mapping Layer 4 to Applications</vt:lpstr>
      <vt:lpstr>????</vt:lpstr>
    </vt:vector>
  </TitlesOfParts>
  <Company>Brains Design &amp; Writing Pty Ltd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</dc:creator>
  <cp:lastModifiedBy>CHINH</cp:lastModifiedBy>
  <cp:revision>482</cp:revision>
  <cp:lastPrinted>2007-12-06T04:31:24Z</cp:lastPrinted>
  <dcterms:modified xsi:type="dcterms:W3CDTF">2010-09-13T00:12:54Z</dcterms:modified>
</cp:coreProperties>
</file>